
<file path=[Content_Types].xml><?xml version="1.0" encoding="utf-8"?>
<Types xmlns="http://schemas.openxmlformats.org/package/2006/content-types">
  <Default Extension="xml" ContentType="application/xml"/>
  <Default Extension="jpeg" ContentType="image/jpeg"/>
  <Default Extension="tif" ContentType="image/tif"/>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
  </p:notesMasterIdLst>
  <p:sldIdLst>
    <p:sldId id="256" r:id="rId2"/>
    <p:sldId id="257" r:id="rId3"/>
    <p:sldId id="258" r:id="rId4"/>
    <p:sldId id="259" r:id="rId5"/>
    <p:sldId id="260" r:id="rId6"/>
    <p:sldId id="261" r:id="rId7"/>
    <p:sldId id="262" r:id="rId8"/>
    <p:sldId id="263" r:id="rId9"/>
    <p:sldId id="264" r:id="rId10"/>
    <p:sldId id="265" r:id="rId11"/>
    <p:sldId id="266" r:id="rId12"/>
    <p:sldId id="268" r:id="rId13"/>
    <p:sldId id="269" r:id="rId14"/>
    <p:sldId id="267" r:id="rId15"/>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457200"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0000"/>
        </a:solidFill>
        <a:effectLst/>
        <a:uFillTx/>
        <a:latin typeface="Helvetica"/>
        <a:ea typeface="Helvetica"/>
        <a:cs typeface="Helvetica"/>
        <a:sym typeface="Helvetica"/>
      </a:defRPr>
    </a:lvl1pPr>
    <a:lvl2pPr marL="0" marR="0" indent="228600" algn="l" defTabSz="457200"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0000"/>
        </a:solidFill>
        <a:effectLst/>
        <a:uFillTx/>
        <a:latin typeface="Helvetica"/>
        <a:ea typeface="Helvetica"/>
        <a:cs typeface="Helvetica"/>
        <a:sym typeface="Helvetica"/>
      </a:defRPr>
    </a:lvl2pPr>
    <a:lvl3pPr marL="0" marR="0" indent="457200" algn="l" defTabSz="457200"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0000"/>
        </a:solidFill>
        <a:effectLst/>
        <a:uFillTx/>
        <a:latin typeface="Helvetica"/>
        <a:ea typeface="Helvetica"/>
        <a:cs typeface="Helvetica"/>
        <a:sym typeface="Helvetica"/>
      </a:defRPr>
    </a:lvl3pPr>
    <a:lvl4pPr marL="0" marR="0" indent="685800" algn="l" defTabSz="457200"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0000"/>
        </a:solidFill>
        <a:effectLst/>
        <a:uFillTx/>
        <a:latin typeface="Helvetica"/>
        <a:ea typeface="Helvetica"/>
        <a:cs typeface="Helvetica"/>
        <a:sym typeface="Helvetica"/>
      </a:defRPr>
    </a:lvl4pPr>
    <a:lvl5pPr marL="0" marR="0" indent="914400" algn="l" defTabSz="457200"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0000"/>
        </a:solidFill>
        <a:effectLst/>
        <a:uFillTx/>
        <a:latin typeface="Helvetica"/>
        <a:ea typeface="Helvetica"/>
        <a:cs typeface="Helvetica"/>
        <a:sym typeface="Helvetica"/>
      </a:defRPr>
    </a:lvl5pPr>
    <a:lvl6pPr marL="0" marR="0" indent="1143000" algn="l" defTabSz="457200"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0000"/>
        </a:solidFill>
        <a:effectLst/>
        <a:uFillTx/>
        <a:latin typeface="Helvetica"/>
        <a:ea typeface="Helvetica"/>
        <a:cs typeface="Helvetica"/>
        <a:sym typeface="Helvetica"/>
      </a:defRPr>
    </a:lvl6pPr>
    <a:lvl7pPr marL="0" marR="0" indent="1371600" algn="l" defTabSz="457200"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0000"/>
        </a:solidFill>
        <a:effectLst/>
        <a:uFillTx/>
        <a:latin typeface="Helvetica"/>
        <a:ea typeface="Helvetica"/>
        <a:cs typeface="Helvetica"/>
        <a:sym typeface="Helvetica"/>
      </a:defRPr>
    </a:lvl7pPr>
    <a:lvl8pPr marL="0" marR="0" indent="1600200" algn="l" defTabSz="457200"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0000"/>
        </a:solidFill>
        <a:effectLst/>
        <a:uFillTx/>
        <a:latin typeface="Helvetica"/>
        <a:ea typeface="Helvetica"/>
        <a:cs typeface="Helvetica"/>
        <a:sym typeface="Helvetica"/>
      </a:defRPr>
    </a:lvl8pPr>
    <a:lvl9pPr marL="0" marR="0" indent="1828800" algn="l" defTabSz="457200"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0000"/>
        </a:solidFill>
        <a:effectLst/>
        <a:uFillTx/>
        <a:latin typeface="Helvetica"/>
        <a:ea typeface="Helvetica"/>
        <a:cs typeface="Helvetica"/>
        <a:sym typeface="Helvetica"/>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a:fontRef idx="major">
          <a:srgbClr val="444444"/>
        </a:fontRef>
        <a:srgbClr val="444444"/>
      </a:tcTxStyle>
      <a:tcStyle>
        <a:tcBdr>
          <a:left>
            <a:ln w="12700" cap="flat">
              <a:noFill/>
              <a:miter lim="400000"/>
            </a:ln>
          </a:left>
          <a:right>
            <a:ln w="12700" cap="flat">
              <a:noFill/>
              <a:miter lim="400000"/>
            </a:ln>
          </a:right>
          <a:top>
            <a:ln w="25400" cap="flat">
              <a:solidFill>
                <a:srgbClr val="C4C6C6"/>
              </a:solidFill>
              <a:prstDash val="solid"/>
              <a:miter lim="400000"/>
            </a:ln>
          </a:top>
          <a:bottom>
            <a:ln w="25400" cap="flat">
              <a:solidFill>
                <a:srgbClr val="C4C6C6"/>
              </a:solidFill>
              <a:prstDash val="solid"/>
              <a:miter lim="400000"/>
            </a:ln>
          </a:bottom>
          <a:insideH>
            <a:ln w="25400" cap="flat">
              <a:solidFill>
                <a:srgbClr val="C4C6C6"/>
              </a:solidFill>
              <a:prstDash val="solid"/>
              <a:miter lim="400000"/>
            </a:ln>
          </a:insideH>
          <a:insideV>
            <a:ln w="12700" cap="flat">
              <a:noFill/>
              <a:miter lim="400000"/>
            </a:ln>
          </a:insideV>
        </a:tcBdr>
        <a:fill>
          <a:noFill/>
        </a:fill>
      </a:tcStyle>
    </a:wholeTbl>
    <a:band2H>
      <a:tcTxStyle/>
      <a:tcStyle>
        <a:tcBdr/>
        <a:fill>
          <a:solidFill>
            <a:srgbClr val="F2F2F2"/>
          </a:solidFill>
        </a:fill>
      </a:tcStyle>
    </a:band2H>
    <a:firstCol>
      <a:tcTxStyle>
        <a:fontRef idx="major">
          <a:srgbClr val="444444"/>
        </a:fontRef>
        <a:srgbClr val="444444"/>
      </a:tcTxStyle>
      <a:tcStyle>
        <a:tcBdr>
          <a:left>
            <a:ln w="12700" cap="flat">
              <a:solidFill>
                <a:srgbClr val="000000"/>
              </a:solidFill>
              <a:prstDash val="solid"/>
              <a:miter lim="400000"/>
            </a:ln>
          </a:left>
          <a:right>
            <a:ln w="12700" cap="flat">
              <a:solidFill>
                <a:srgbClr val="C4C6C6"/>
              </a:solidFill>
              <a:prstDash val="solid"/>
              <a:miter lim="400000"/>
            </a:ln>
          </a:right>
          <a:top>
            <a:ln w="25400" cap="flat">
              <a:solidFill>
                <a:srgbClr val="C4C6C6"/>
              </a:solidFill>
              <a:prstDash val="solid"/>
              <a:miter lim="400000"/>
            </a:ln>
          </a:top>
          <a:bottom>
            <a:ln w="25400" cap="flat">
              <a:solidFill>
                <a:srgbClr val="C4C6C6"/>
              </a:solidFill>
              <a:prstDash val="solid"/>
              <a:miter lim="400000"/>
            </a:ln>
          </a:bottom>
          <a:insideH>
            <a:ln w="25400" cap="flat">
              <a:solidFill>
                <a:srgbClr val="C4C6C6"/>
              </a:solidFill>
              <a:prstDash val="solid"/>
              <a:miter lim="400000"/>
            </a:ln>
          </a:insideH>
          <a:insideV>
            <a:ln w="12700" cap="flat">
              <a:noFill/>
              <a:miter lim="400000"/>
            </a:ln>
          </a:insideV>
        </a:tcBdr>
        <a:fill>
          <a:solidFill>
            <a:srgbClr val="E8E9E8"/>
          </a:solidFill>
        </a:fill>
      </a:tcStyle>
    </a:firstCol>
    <a:lastRow>
      <a:tcTxStyle>
        <a:fontRef idx="major">
          <a:srgbClr val="444444"/>
        </a:fontRef>
        <a:srgbClr val="444444"/>
      </a:tcTxStyle>
      <a:tcStyle>
        <a:tcBdr>
          <a:left>
            <a:ln w="12700" cap="flat">
              <a:noFill/>
              <a:miter lim="400000"/>
            </a:ln>
          </a:left>
          <a:right>
            <a:ln w="12700" cap="flat">
              <a:noFill/>
              <a:miter lim="400000"/>
            </a:ln>
          </a:right>
          <a:top>
            <a:ln w="25400" cap="flat">
              <a:solidFill>
                <a:srgbClr val="000000"/>
              </a:solidFill>
              <a:prstDash val="solid"/>
              <a:miter lim="400000"/>
            </a:ln>
          </a:top>
          <a:bottom>
            <a:ln w="12700" cap="flat">
              <a:solidFill>
                <a:srgbClr val="000000"/>
              </a:solidFill>
              <a:prstDash val="solid"/>
              <a:miter lim="400000"/>
            </a:ln>
          </a:bottom>
          <a:insideH>
            <a:ln w="12700" cap="flat">
              <a:noFill/>
              <a:miter lim="400000"/>
            </a:ln>
          </a:insideH>
          <a:insideV>
            <a:ln w="12700" cap="flat">
              <a:noFill/>
              <a:miter lim="400000"/>
            </a:ln>
          </a:insideV>
        </a:tcBdr>
        <a:fill>
          <a:noFill/>
        </a:fill>
      </a:tcStyle>
    </a:lastRow>
    <a:firstRow>
      <a:tcTxStyle>
        <a:fontRef idx="major">
          <a:srgbClr val="FFFFFF"/>
        </a:fontRef>
        <a:srgbClr val="FFFFFF"/>
      </a:tcTxStyle>
      <a:tcStyle>
        <a:tcBdr>
          <a:left>
            <a:ln w="12700" cap="flat">
              <a:noFill/>
              <a:miter lim="400000"/>
            </a:ln>
          </a:left>
          <a:right>
            <a:ln w="12700" cap="flat">
              <a:noFill/>
              <a:miter lim="400000"/>
            </a:ln>
          </a:right>
          <a:top>
            <a:ln w="12700" cap="flat">
              <a:solidFill>
                <a:srgbClr val="000000"/>
              </a:solidFill>
              <a:prstDash val="solid"/>
              <a:miter lim="400000"/>
            </a:ln>
          </a:top>
          <a:bottom>
            <a:ln w="12700" cap="flat">
              <a:noFill/>
              <a:miter lim="400000"/>
            </a:ln>
          </a:bottom>
          <a:insideH>
            <a:ln w="12700" cap="flat">
              <a:noFill/>
              <a:miter lim="400000"/>
            </a:ln>
          </a:insideH>
          <a:insideV>
            <a:ln w="12700" cap="flat">
              <a:noFill/>
              <a:miter lim="400000"/>
            </a:ln>
          </a:insideV>
        </a:tcBdr>
        <a:fill>
          <a:solidFill>
            <a:schemeClr val="accent1">
              <a:satOff val="12166"/>
              <a:lumOff val="-13042"/>
            </a:schemeClr>
          </a:solidFill>
        </a:fill>
      </a:tcStyle>
    </a:firstRow>
  </a:tblStyle>
  <a:tblStyle styleId="{C7B018BB-80A7-4F77-B60F-C8B233D01FF8}" styleName="">
    <a:tblBg/>
    <a:wholeTbl>
      <a:tcTxStyle>
        <a:fontRef idx="major">
          <a:srgbClr val="444444"/>
        </a:fontRef>
        <a:srgbClr val="444444"/>
      </a:tcTxStyle>
      <a:tcStyle>
        <a:tcBdr>
          <a:left>
            <a:ln w="12700" cap="flat">
              <a:noFill/>
              <a:miter lim="400000"/>
            </a:ln>
          </a:left>
          <a:right>
            <a:ln w="12700" cap="flat">
              <a:noFill/>
              <a:miter lim="400000"/>
            </a:ln>
          </a:right>
          <a:top>
            <a:ln w="12700" cap="flat">
              <a:solidFill>
                <a:srgbClr val="CBCBCB"/>
              </a:solidFill>
              <a:prstDash val="solid"/>
              <a:miter lim="400000"/>
            </a:ln>
          </a:top>
          <a:bottom>
            <a:ln w="12700" cap="flat">
              <a:solidFill>
                <a:srgbClr val="CBCBCB"/>
              </a:solidFill>
              <a:prstDash val="solid"/>
              <a:miter lim="400000"/>
            </a:ln>
          </a:bottom>
          <a:insideH>
            <a:ln w="12700" cap="flat">
              <a:solidFill>
                <a:srgbClr val="CBCBCB"/>
              </a:solidFill>
              <a:prstDash val="solid"/>
              <a:miter lim="400000"/>
            </a:ln>
          </a:insideH>
          <a:insideV>
            <a:ln w="12700" cap="flat">
              <a:noFill/>
              <a:miter lim="400000"/>
            </a:ln>
          </a:insideV>
        </a:tcBdr>
        <a:fill>
          <a:noFill/>
        </a:fill>
      </a:tcStyle>
    </a:wholeTbl>
    <a:band2H>
      <a:tcTxStyle/>
      <a:tcStyle>
        <a:tcBdr/>
        <a:fill>
          <a:solidFill>
            <a:srgbClr val="EFF8FA"/>
          </a:solidFill>
        </a:fill>
      </a:tcStyle>
    </a:band2H>
    <a:firstCol>
      <a:tcTxStyle>
        <a:fontRef idx="major">
          <a:srgbClr val="444444"/>
        </a:fontRef>
        <a:srgbClr val="444444"/>
      </a:tcTxStyle>
      <a:tcStyle>
        <a:tcBdr>
          <a:left>
            <a:ln w="12700" cap="flat">
              <a:noFill/>
              <a:miter lim="400000"/>
            </a:ln>
          </a:left>
          <a:right>
            <a:ln w="12700" cap="flat">
              <a:noFill/>
              <a:miter lim="400000"/>
            </a:ln>
          </a:right>
          <a:top>
            <a:ln w="12700" cap="flat">
              <a:solidFill>
                <a:srgbClr val="4F728F"/>
              </a:solidFill>
              <a:prstDash val="solid"/>
              <a:miter lim="400000"/>
            </a:ln>
          </a:top>
          <a:bottom>
            <a:ln w="12700" cap="flat">
              <a:solidFill>
                <a:srgbClr val="4F728F"/>
              </a:solidFill>
              <a:prstDash val="solid"/>
              <a:miter lim="400000"/>
            </a:ln>
          </a:bottom>
          <a:insideH>
            <a:ln w="12700" cap="flat">
              <a:solidFill>
                <a:srgbClr val="4F728F"/>
              </a:solidFill>
              <a:prstDash val="solid"/>
              <a:miter lim="400000"/>
            </a:ln>
          </a:insideH>
          <a:insideV>
            <a:ln w="12700" cap="flat">
              <a:noFill/>
              <a:miter lim="400000"/>
            </a:ln>
          </a:insideV>
        </a:tcBdr>
        <a:fill>
          <a:solidFill>
            <a:srgbClr val="D4DADF"/>
          </a:solidFill>
        </a:fill>
      </a:tcStyle>
    </a:firstCol>
    <a:lastRow>
      <a:tcTxStyle>
        <a:fontRef idx="major">
          <a:srgbClr val="FFFFFF"/>
        </a:fontRef>
        <a:srgbClr val="FFFFFF"/>
      </a:tcTxStyle>
      <a:tcStyle>
        <a:tcBdr>
          <a:left>
            <a:ln w="12700" cap="flat">
              <a:noFill/>
              <a:miter lim="400000"/>
            </a:ln>
          </a:left>
          <a:right>
            <a:ln w="12700" cap="flat">
              <a:noFill/>
              <a:miter lim="400000"/>
            </a:ln>
          </a:right>
          <a:top>
            <a:ln w="12700" cap="flat">
              <a:solidFill>
                <a:srgbClr val="747474"/>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638EB0"/>
          </a:solidFill>
        </a:fill>
      </a:tcStyle>
    </a:lastRow>
    <a:firstRow>
      <a:tcTxStyle>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solidFill>
                <a:srgbClr val="747474"/>
              </a:solidFill>
              <a:prstDash val="solid"/>
              <a:miter lim="400000"/>
            </a:ln>
          </a:bottom>
          <a:insideH>
            <a:ln w="12700" cap="flat">
              <a:noFill/>
              <a:miter lim="400000"/>
            </a:ln>
          </a:insideH>
          <a:insideV>
            <a:ln w="12700" cap="flat">
              <a:noFill/>
              <a:miter lim="400000"/>
            </a:ln>
          </a:insideV>
        </a:tcBdr>
        <a:fill>
          <a:solidFill>
            <a:srgbClr val="173D59"/>
          </a:solidFill>
        </a:fill>
      </a:tcStyle>
    </a:firstRow>
  </a:tblStyle>
  <a:tblStyle styleId="{EEE7283C-3CF3-47DC-8721-378D4A62B228}" styleName="">
    <a:tblBg/>
    <a:wholeTbl>
      <a:tcTxStyle>
        <a:fontRef idx="major">
          <a:srgbClr val="444444"/>
        </a:fontRef>
        <a:srgbClr val="444444"/>
      </a:tcTxStyle>
      <a:tcStyle>
        <a:tcBdr>
          <a:left>
            <a:ln w="12700" cap="flat">
              <a:solidFill>
                <a:srgbClr val="CBCBCB"/>
              </a:solidFill>
              <a:prstDash val="solid"/>
              <a:miter lim="400000"/>
            </a:ln>
          </a:left>
          <a:right>
            <a:ln w="12700" cap="flat">
              <a:solidFill>
                <a:srgbClr val="CBCBCB"/>
              </a:solidFill>
              <a:prstDash val="solid"/>
              <a:miter lim="400000"/>
            </a:ln>
          </a:right>
          <a:top>
            <a:ln w="12700" cap="flat">
              <a:solidFill>
                <a:srgbClr val="CBCBCB"/>
              </a:solidFill>
              <a:prstDash val="solid"/>
              <a:miter lim="400000"/>
            </a:ln>
          </a:top>
          <a:bottom>
            <a:ln w="12700" cap="flat">
              <a:solidFill>
                <a:srgbClr val="CBCBCB"/>
              </a:solidFill>
              <a:prstDash val="solid"/>
              <a:miter lim="400000"/>
            </a:ln>
          </a:bottom>
          <a:insideH>
            <a:ln w="12700" cap="flat">
              <a:solidFill>
                <a:srgbClr val="CBCBCB"/>
              </a:solidFill>
              <a:prstDash val="solid"/>
              <a:miter lim="400000"/>
            </a:ln>
          </a:insideH>
          <a:insideV>
            <a:ln w="12700" cap="flat">
              <a:solidFill>
                <a:srgbClr val="CBCBCB"/>
              </a:solidFill>
              <a:prstDash val="solid"/>
              <a:miter lim="400000"/>
            </a:ln>
          </a:insideV>
        </a:tcBdr>
        <a:fill>
          <a:noFill/>
        </a:fill>
      </a:tcStyle>
    </a:wholeTbl>
    <a:band2H>
      <a:tcTxStyle/>
      <a:tcStyle>
        <a:tcBdr/>
        <a:fill>
          <a:solidFill>
            <a:srgbClr val="F2F2F2"/>
          </a:solidFill>
        </a:fill>
      </a:tcStyle>
    </a:band2H>
    <a:firstCol>
      <a:tcTxStyle>
        <a:fontRef idx="major">
          <a:srgbClr val="444444"/>
        </a:fontRef>
        <a:srgbClr val="444444"/>
      </a:tcTxStyle>
      <a:tcStyle>
        <a:tcBdr>
          <a:left>
            <a:ln w="12700" cap="flat">
              <a:solidFill>
                <a:srgbClr val="3C3C1D"/>
              </a:solidFill>
              <a:prstDash val="solid"/>
              <a:miter lim="400000"/>
            </a:ln>
          </a:left>
          <a:right>
            <a:ln w="12700" cap="flat">
              <a:solidFill>
                <a:schemeClr val="accent2">
                  <a:hueOff val="-487087"/>
                  <a:satOff val="-2686"/>
                  <a:lumOff val="14808"/>
                </a:schemeClr>
              </a:solidFill>
              <a:prstDash val="solid"/>
              <a:miter lim="400000"/>
            </a:ln>
          </a:right>
          <a:top>
            <a:ln w="12700" cap="flat">
              <a:solidFill>
                <a:schemeClr val="accent2">
                  <a:hueOff val="-487087"/>
                  <a:satOff val="-2686"/>
                  <a:lumOff val="14808"/>
                </a:schemeClr>
              </a:solidFill>
              <a:prstDash val="solid"/>
              <a:miter lim="400000"/>
            </a:ln>
          </a:top>
          <a:bottom>
            <a:ln w="12700" cap="flat">
              <a:solidFill>
                <a:schemeClr val="accent2">
                  <a:hueOff val="-487087"/>
                  <a:satOff val="-2686"/>
                  <a:lumOff val="14808"/>
                </a:schemeClr>
              </a:solidFill>
              <a:prstDash val="solid"/>
              <a:miter lim="400000"/>
            </a:ln>
          </a:bottom>
          <a:insideH>
            <a:ln w="12700" cap="flat">
              <a:solidFill>
                <a:schemeClr val="accent2">
                  <a:hueOff val="-487087"/>
                  <a:satOff val="-2686"/>
                  <a:lumOff val="14808"/>
                </a:schemeClr>
              </a:solidFill>
              <a:prstDash val="solid"/>
              <a:miter lim="400000"/>
            </a:ln>
          </a:insideH>
          <a:insideV>
            <a:ln w="12700" cap="flat">
              <a:solidFill>
                <a:schemeClr val="accent2">
                  <a:hueOff val="-487087"/>
                  <a:satOff val="-2686"/>
                  <a:lumOff val="14808"/>
                </a:schemeClr>
              </a:solidFill>
              <a:prstDash val="solid"/>
              <a:miter lim="400000"/>
            </a:ln>
          </a:insideV>
        </a:tcBdr>
        <a:fill>
          <a:solidFill>
            <a:srgbClr val="CFCDBB"/>
          </a:solidFill>
        </a:fill>
      </a:tcStyle>
    </a:firstCol>
    <a:lastRow>
      <a:tcTxStyle>
        <a:fontRef idx="major">
          <a:srgbClr val="444444"/>
        </a:fontRef>
        <a:srgbClr val="444444"/>
      </a:tcTxStyle>
      <a:tcStyle>
        <a:tcBdr>
          <a:left>
            <a:ln w="12700" cap="flat">
              <a:solidFill>
                <a:srgbClr val="C6C6C6"/>
              </a:solidFill>
              <a:prstDash val="solid"/>
              <a:miter lim="400000"/>
            </a:ln>
          </a:left>
          <a:right>
            <a:ln w="12700" cap="flat">
              <a:solidFill>
                <a:srgbClr val="C6C6C6"/>
              </a:solidFill>
              <a:prstDash val="solid"/>
              <a:miter lim="400000"/>
            </a:ln>
          </a:right>
          <a:top>
            <a:ln w="12700" cap="flat">
              <a:solidFill>
                <a:srgbClr val="656839"/>
              </a:solidFill>
              <a:prstDash val="solid"/>
              <a:miter lim="400000"/>
            </a:ln>
          </a:top>
          <a:bottom>
            <a:ln w="12700" cap="flat">
              <a:solidFill>
                <a:srgbClr val="3C3C1D"/>
              </a:solidFill>
              <a:prstDash val="solid"/>
              <a:miter lim="400000"/>
            </a:ln>
          </a:bottom>
          <a:insideH>
            <a:ln w="12700" cap="flat">
              <a:solidFill>
                <a:srgbClr val="C6C6C6"/>
              </a:solidFill>
              <a:prstDash val="solid"/>
              <a:miter lim="400000"/>
            </a:ln>
          </a:insideH>
          <a:insideV>
            <a:ln w="12700" cap="flat">
              <a:solidFill>
                <a:srgbClr val="C6C6C6"/>
              </a:solidFill>
              <a:prstDash val="solid"/>
              <a:miter lim="400000"/>
            </a:ln>
          </a:insideV>
        </a:tcBdr>
        <a:fill>
          <a:solidFill>
            <a:srgbClr val="E8E9E8"/>
          </a:solidFill>
        </a:fill>
      </a:tcStyle>
    </a:lastRow>
    <a:firstRow>
      <a:tcTxStyle>
        <a:fontRef idx="major">
          <a:srgbClr val="FFFFFF"/>
        </a:fontRef>
        <a:srgbClr val="FFFFFF"/>
      </a:tcTxStyle>
      <a:tcStyle>
        <a:tcBdr>
          <a:left>
            <a:ln w="12700" cap="flat">
              <a:solidFill>
                <a:schemeClr val="accent2">
                  <a:hueOff val="-487087"/>
                  <a:satOff val="-2686"/>
                  <a:lumOff val="14808"/>
                </a:schemeClr>
              </a:solidFill>
              <a:prstDash val="solid"/>
              <a:miter lim="400000"/>
            </a:ln>
          </a:left>
          <a:right>
            <a:ln w="12700" cap="flat">
              <a:solidFill>
                <a:schemeClr val="accent2">
                  <a:hueOff val="-487087"/>
                  <a:satOff val="-2686"/>
                  <a:lumOff val="14808"/>
                </a:schemeClr>
              </a:solidFill>
              <a:prstDash val="solid"/>
              <a:miter lim="400000"/>
            </a:ln>
          </a:right>
          <a:top>
            <a:ln w="12700" cap="flat">
              <a:solidFill>
                <a:srgbClr val="3C3C1D"/>
              </a:solidFill>
              <a:prstDash val="solid"/>
              <a:miter lim="400000"/>
            </a:ln>
          </a:top>
          <a:bottom>
            <a:ln w="12700" cap="flat">
              <a:solidFill>
                <a:srgbClr val="CBCBCB"/>
              </a:solidFill>
              <a:prstDash val="solid"/>
              <a:miter lim="400000"/>
            </a:ln>
          </a:bottom>
          <a:insideH>
            <a:ln w="12700" cap="flat">
              <a:solidFill>
                <a:srgbClr val="AAA485"/>
              </a:solidFill>
              <a:prstDash val="solid"/>
              <a:miter lim="400000"/>
            </a:ln>
          </a:insideH>
          <a:insideV>
            <a:ln w="12700" cap="flat">
              <a:solidFill>
                <a:schemeClr val="accent2">
                  <a:hueOff val="-487087"/>
                  <a:satOff val="-2686"/>
                  <a:lumOff val="14808"/>
                </a:schemeClr>
              </a:solidFill>
              <a:prstDash val="solid"/>
              <a:miter lim="400000"/>
            </a:ln>
          </a:insideV>
        </a:tcBdr>
        <a:fill>
          <a:solidFill>
            <a:srgbClr val="656839"/>
          </a:solidFill>
        </a:fill>
      </a:tcStyle>
    </a:firstRow>
  </a:tblStyle>
  <a:tblStyle styleId="{CF821DB8-F4EB-4A41-A1BA-3FCAFE7338EE}" styleName="">
    <a:tblBg/>
    <a:wholeTbl>
      <a:tcTxStyle>
        <a:fontRef idx="major">
          <a:srgbClr val="444444"/>
        </a:fontRef>
        <a:srgbClr val="444444"/>
      </a:tcTxStyle>
      <a:tcStyle>
        <a:tcBdr>
          <a:left>
            <a:ln w="12700" cap="flat">
              <a:noFill/>
              <a:miter lim="400000"/>
            </a:ln>
          </a:left>
          <a:right>
            <a:ln w="12700" cap="flat">
              <a:noFill/>
              <a:miter lim="400000"/>
            </a:ln>
          </a:right>
          <a:top>
            <a:ln w="25400" cap="flat">
              <a:solidFill>
                <a:srgbClr val="C4C6C6"/>
              </a:solidFill>
              <a:prstDash val="solid"/>
              <a:miter lim="400000"/>
            </a:ln>
          </a:top>
          <a:bottom>
            <a:ln w="25400" cap="flat">
              <a:solidFill>
                <a:srgbClr val="C4C6C6"/>
              </a:solidFill>
              <a:prstDash val="solid"/>
              <a:miter lim="400000"/>
            </a:ln>
          </a:bottom>
          <a:insideH>
            <a:ln w="25400" cap="flat">
              <a:solidFill>
                <a:srgbClr val="C4C6C6"/>
              </a:solidFill>
              <a:prstDash val="solid"/>
              <a:miter lim="400000"/>
            </a:ln>
          </a:insideH>
          <a:insideV>
            <a:ln w="12700" cap="flat">
              <a:noFill/>
              <a:miter lim="400000"/>
            </a:ln>
          </a:insideV>
        </a:tcBdr>
        <a:fill>
          <a:solidFill>
            <a:srgbClr val="F1F1F1"/>
          </a:solidFill>
        </a:fill>
      </a:tcStyle>
    </a:wholeTbl>
    <a:band2H>
      <a:tcTxStyle/>
      <a:tcStyle>
        <a:tcBdr/>
        <a:fill>
          <a:solidFill>
            <a:srgbClr val="E4E4E0"/>
          </a:solidFill>
        </a:fill>
      </a:tcStyle>
    </a:band2H>
    <a:firstCol>
      <a:tcTxStyle>
        <a:fontRef idx="major">
          <a:srgbClr val="FFFFFF"/>
        </a:fontRef>
        <a:srgbClr val="FFFFFF"/>
      </a:tcTxStyle>
      <a:tcStyle>
        <a:tcBdr>
          <a:left>
            <a:ln w="12700" cap="flat">
              <a:solidFill>
                <a:srgbClr val="515151"/>
              </a:solidFill>
              <a:prstDash val="solid"/>
              <a:miter lim="400000"/>
            </a:ln>
          </a:left>
          <a:right>
            <a:ln w="12700" cap="flat">
              <a:noFill/>
              <a:miter lim="400000"/>
            </a:ln>
          </a:right>
          <a:top>
            <a:ln w="12700" cap="flat">
              <a:solidFill>
                <a:srgbClr val="7D7766"/>
              </a:solidFill>
              <a:prstDash val="solid"/>
              <a:miter lim="400000"/>
            </a:ln>
          </a:top>
          <a:bottom>
            <a:ln w="12700" cap="flat">
              <a:solidFill>
                <a:srgbClr val="7D7766"/>
              </a:solidFill>
              <a:prstDash val="solid"/>
              <a:miter lim="400000"/>
            </a:ln>
          </a:bottom>
          <a:insideH>
            <a:ln w="12700" cap="flat">
              <a:solidFill>
                <a:srgbClr val="7D7766"/>
              </a:solidFill>
              <a:prstDash val="solid"/>
              <a:miter lim="400000"/>
            </a:ln>
          </a:insideH>
          <a:insideV>
            <a:ln w="12700" cap="flat">
              <a:noFill/>
              <a:miter lim="400000"/>
            </a:ln>
          </a:insideV>
        </a:tcBdr>
        <a:fill>
          <a:solidFill>
            <a:srgbClr val="8F8B7E"/>
          </a:solidFill>
        </a:fill>
      </a:tcStyle>
    </a:firstCol>
    <a:lastRow>
      <a:tcTxStyle>
        <a:fontRef idx="major">
          <a:srgbClr val="444444"/>
        </a:fontRef>
        <a:srgbClr val="444444"/>
      </a:tcTxStyle>
      <a:tcStyle>
        <a:tcBdr>
          <a:left>
            <a:ln w="12700" cap="flat">
              <a:noFill/>
              <a:miter lim="400000"/>
            </a:ln>
          </a:left>
          <a:right>
            <a:ln w="12700" cap="flat">
              <a:noFill/>
              <a:miter lim="400000"/>
            </a:ln>
          </a:right>
          <a:top>
            <a:ln w="25400" cap="flat">
              <a:solidFill>
                <a:srgbClr val="747474"/>
              </a:solidFill>
              <a:prstDash val="solid"/>
              <a:miter lim="400000"/>
            </a:ln>
          </a:top>
          <a:bottom>
            <a:ln w="12700" cap="flat">
              <a:solidFill>
                <a:srgbClr val="515151"/>
              </a:solidFill>
              <a:prstDash val="solid"/>
              <a:miter lim="400000"/>
            </a:ln>
          </a:bottom>
          <a:insideH>
            <a:ln w="12700" cap="flat">
              <a:noFill/>
              <a:miter lim="400000"/>
            </a:ln>
          </a:insideH>
          <a:insideV>
            <a:ln w="12700" cap="flat">
              <a:noFill/>
              <a:miter lim="400000"/>
            </a:ln>
          </a:insideV>
        </a:tcBdr>
        <a:fill>
          <a:solidFill>
            <a:srgbClr val="F1F1F1"/>
          </a:solidFill>
        </a:fill>
      </a:tcStyle>
    </a:lastRow>
    <a:firstRow>
      <a:tcTxStyle>
        <a:fontRef idx="major">
          <a:srgbClr val="FFFFFF"/>
        </a:fontRef>
        <a:srgbClr val="FFFFFF"/>
      </a:tcTxStyle>
      <a:tcStyle>
        <a:tcBdr>
          <a:left>
            <a:ln w="12700" cap="flat">
              <a:noFill/>
              <a:miter lim="400000"/>
            </a:ln>
          </a:left>
          <a:right>
            <a:ln w="12700" cap="flat">
              <a:noFill/>
              <a:miter lim="400000"/>
            </a:ln>
          </a:right>
          <a:top>
            <a:ln w="12700" cap="flat">
              <a:solidFill>
                <a:srgbClr val="515151"/>
              </a:solidFill>
              <a:prstDash val="solid"/>
              <a:miter lim="400000"/>
            </a:ln>
          </a:top>
          <a:bottom>
            <a:ln w="25400" cap="flat">
              <a:solidFill>
                <a:schemeClr val="accent2">
                  <a:hueOff val="-487087"/>
                  <a:satOff val="-2686"/>
                  <a:lumOff val="14808"/>
                </a:schemeClr>
              </a:solidFill>
              <a:prstDash val="solid"/>
              <a:miter lim="400000"/>
            </a:ln>
          </a:bottom>
          <a:insideH>
            <a:ln w="12700" cap="flat">
              <a:noFill/>
              <a:miter lim="400000"/>
            </a:ln>
          </a:insideH>
          <a:insideV>
            <a:ln w="12700" cap="flat">
              <a:noFill/>
              <a:miter lim="400000"/>
            </a:ln>
          </a:insideV>
        </a:tcBdr>
        <a:fill>
          <a:solidFill>
            <a:srgbClr val="5E5A4C"/>
          </a:solidFill>
        </a:fill>
      </a:tcStyle>
    </a:firstRow>
  </a:tblStyle>
  <a:tblStyle styleId="{33BA23B1-9221-436E-865A-0063620EA4FD}" styleName="">
    <a:tblBg/>
    <a:wholeTbl>
      <a:tcTxStyle>
        <a:fontRef idx="major">
          <a:srgbClr val="444444"/>
        </a:fontRef>
        <a:srgbClr val="444444"/>
      </a:tcTxStyle>
      <a:tcStyle>
        <a:tcBdr>
          <a:left>
            <a:ln w="12700" cap="flat">
              <a:solidFill>
                <a:srgbClr val="747474"/>
              </a:solidFill>
              <a:prstDash val="solid"/>
              <a:miter lim="400000"/>
            </a:ln>
          </a:left>
          <a:right>
            <a:ln w="12700" cap="flat">
              <a:solidFill>
                <a:srgbClr val="747474"/>
              </a:solidFill>
              <a:prstDash val="solid"/>
              <a:miter lim="400000"/>
            </a:ln>
          </a:right>
          <a:top>
            <a:ln w="12700" cap="flat">
              <a:solidFill>
                <a:srgbClr val="747474"/>
              </a:solidFill>
              <a:prstDash val="solid"/>
              <a:miter lim="400000"/>
            </a:ln>
          </a:top>
          <a:bottom>
            <a:ln w="12700" cap="flat">
              <a:solidFill>
                <a:srgbClr val="747474"/>
              </a:solidFill>
              <a:prstDash val="solid"/>
              <a:miter lim="400000"/>
            </a:ln>
          </a:bottom>
          <a:insideH>
            <a:ln w="12700" cap="flat">
              <a:solidFill>
                <a:srgbClr val="747474"/>
              </a:solidFill>
              <a:prstDash val="solid"/>
              <a:miter lim="400000"/>
            </a:ln>
          </a:insideH>
          <a:insideV>
            <a:ln w="12700" cap="flat">
              <a:solidFill>
                <a:srgbClr val="747474"/>
              </a:solidFill>
              <a:prstDash val="solid"/>
              <a:miter lim="400000"/>
            </a:ln>
          </a:insideV>
        </a:tcBdr>
        <a:fill>
          <a:noFill/>
        </a:fill>
      </a:tcStyle>
    </a:wholeTbl>
    <a:band2H>
      <a:tcTxStyle/>
      <a:tcStyle>
        <a:tcBdr/>
        <a:fill>
          <a:solidFill>
            <a:srgbClr val="F2F2F2"/>
          </a:solidFill>
        </a:fill>
      </a:tcStyle>
    </a:band2H>
    <a:firstCol>
      <a:tcTxStyle>
        <a:fontRef idx="major">
          <a:srgbClr val="444444"/>
        </a:fontRef>
        <a:srgbClr val="444444"/>
      </a:tcTxStyle>
      <a:tcStyle>
        <a:tcBdr>
          <a:left>
            <a:ln w="12700" cap="flat">
              <a:solidFill>
                <a:srgbClr val="747474"/>
              </a:solidFill>
              <a:prstDash val="solid"/>
              <a:miter lim="400000"/>
            </a:ln>
          </a:left>
          <a:right>
            <a:ln w="12700" cap="flat">
              <a:solidFill>
                <a:srgbClr val="747474"/>
              </a:solidFill>
              <a:prstDash val="solid"/>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9E9E9"/>
          </a:solidFill>
        </a:fill>
      </a:tcStyle>
    </a:firstCol>
    <a:lastRow>
      <a:tcTxStyle>
        <a:fontRef idx="major">
          <a:srgbClr val="444444"/>
        </a:fontRef>
        <a:srgbClr val="444444"/>
      </a:tcTxStyle>
      <a:tcStyle>
        <a:tcBdr>
          <a:left>
            <a:ln w="12700" cap="flat">
              <a:noFill/>
              <a:miter lim="400000"/>
            </a:ln>
          </a:left>
          <a:right>
            <a:ln w="12700" cap="flat">
              <a:noFill/>
              <a:miter lim="400000"/>
            </a:ln>
          </a:right>
          <a:top>
            <a:ln w="12700" cap="flat">
              <a:solidFill>
                <a:srgbClr val="000000"/>
              </a:solidFill>
              <a:prstDash val="solid"/>
              <a:miter lim="400000"/>
            </a:ln>
          </a:top>
          <a:bottom>
            <a:ln w="12700" cap="flat">
              <a:solidFill>
                <a:srgbClr val="747474"/>
              </a:solidFill>
              <a:prstDash val="solid"/>
              <a:miter lim="400000"/>
            </a:ln>
          </a:bottom>
          <a:insideH>
            <a:ln w="12700" cap="flat">
              <a:noFill/>
              <a:miter lim="400000"/>
            </a:ln>
          </a:insideH>
          <a:insideV>
            <a:ln w="12700" cap="flat">
              <a:noFill/>
              <a:miter lim="400000"/>
            </a:ln>
          </a:insideV>
        </a:tcBdr>
        <a:fill>
          <a:solidFill>
            <a:srgbClr val="CBCBCB"/>
          </a:solidFill>
        </a:fill>
      </a:tcStyle>
    </a:lastRow>
    <a:firstRow>
      <a:tcTxStyle>
        <a:fontRef idx="major">
          <a:srgbClr val="444444"/>
        </a:fontRef>
        <a:srgbClr val="444444"/>
      </a:tcTxStyle>
      <a:tcStyle>
        <a:tcBdr>
          <a:left>
            <a:ln w="12700" cap="flat">
              <a:noFill/>
              <a:miter lim="400000"/>
            </a:ln>
          </a:left>
          <a:right>
            <a:ln w="12700" cap="flat">
              <a:noFill/>
              <a:miter lim="400000"/>
            </a:ln>
          </a:right>
          <a:top>
            <a:ln w="12700" cap="flat">
              <a:solidFill>
                <a:srgbClr val="747474"/>
              </a:solidFill>
              <a:prstDash val="solid"/>
              <a:miter lim="400000"/>
            </a:ln>
          </a:top>
          <a:bottom>
            <a:ln w="12700" cap="flat">
              <a:solidFill>
                <a:srgbClr val="747474"/>
              </a:solidFill>
              <a:prstDash val="solid"/>
              <a:miter lim="400000"/>
            </a:ln>
          </a:bottom>
          <a:insideH>
            <a:ln w="12700" cap="flat">
              <a:noFill/>
              <a:miter lim="400000"/>
            </a:ln>
          </a:insideH>
          <a:insideV>
            <a:ln w="12700" cap="flat">
              <a:noFill/>
              <a:miter lim="400000"/>
            </a:ln>
          </a:insideV>
        </a:tcBdr>
        <a:fill>
          <a:solidFill>
            <a:srgbClr val="CBCBCB"/>
          </a:solidFill>
        </a:fill>
      </a:tcStyle>
    </a:firstRow>
  </a:tblStyle>
  <a:tblStyle styleId="{2708684C-4D16-4618-839F-0558EEFCDFE6}" styleName="">
    <a:tblBg/>
    <a:wholeTbl>
      <a:tcTxStyle>
        <a:fontRef idx="major">
          <a:srgbClr val="777777"/>
        </a:fontRef>
        <a:srgbClr val="777777"/>
      </a:tcTxStyle>
      <a:tcStyle>
        <a:tcBdr>
          <a:left>
            <a:ln w="12700" cap="flat">
              <a:solidFill>
                <a:srgbClr val="C9C9C9"/>
              </a:solidFill>
              <a:prstDash val="solid"/>
              <a:miter lim="400000"/>
            </a:ln>
          </a:left>
          <a:right>
            <a:ln w="12700" cap="flat">
              <a:solidFill>
                <a:srgbClr val="C9C9C9"/>
              </a:solidFill>
              <a:prstDash val="solid"/>
              <a:miter lim="400000"/>
            </a:ln>
          </a:right>
          <a:top>
            <a:ln w="12700" cap="flat">
              <a:solidFill>
                <a:srgbClr val="525252"/>
              </a:solidFill>
              <a:custDash>
                <a:ds d="200000" sp="200000"/>
              </a:custDash>
              <a:miter lim="400000"/>
            </a:ln>
          </a:top>
          <a:bottom>
            <a:ln w="12700" cap="flat">
              <a:solidFill>
                <a:srgbClr val="525252"/>
              </a:solidFill>
              <a:custDash>
                <a:ds d="200000" sp="200000"/>
              </a:custDash>
              <a:miter lim="400000"/>
            </a:ln>
          </a:bottom>
          <a:insideH>
            <a:ln w="12700" cap="flat">
              <a:solidFill>
                <a:srgbClr val="525252"/>
              </a:solidFill>
              <a:custDash>
                <a:ds d="200000" sp="200000"/>
              </a:custDash>
              <a:miter lim="400000"/>
            </a:ln>
          </a:insideH>
          <a:insideV>
            <a:ln w="12700" cap="flat">
              <a:solidFill>
                <a:srgbClr val="C9C9C9"/>
              </a:solidFill>
              <a:prstDash val="solid"/>
              <a:miter lim="400000"/>
            </a:ln>
          </a:insideV>
        </a:tcBdr>
        <a:fill>
          <a:noFill/>
        </a:fill>
      </a:tcStyle>
    </a:wholeTbl>
    <a:band2H>
      <a:tcTxStyle/>
      <a:tcStyle>
        <a:tcBdr/>
        <a:fill>
          <a:solidFill>
            <a:srgbClr val="D2D2D2">
              <a:alpha val="30000"/>
            </a:srgbClr>
          </a:solidFill>
        </a:fill>
      </a:tcStyle>
    </a:band2H>
    <a:firstCol>
      <a:tcTxStyle>
        <a:font>
          <a:latin typeface="Helvetica Neue Medium"/>
          <a:ea typeface="Helvetica Neue Medium"/>
          <a:cs typeface="Helvetica Neue Medium"/>
        </a:font>
        <a:srgbClr val="555555"/>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C9C9C9"/>
              </a:solidFill>
              <a:prstDash val="solid"/>
              <a:miter lim="400000"/>
            </a:ln>
          </a:top>
          <a:bottom>
            <a:ln w="12700" cap="flat">
              <a:solidFill>
                <a:srgbClr val="C9C9C9"/>
              </a:solidFill>
              <a:prstDash val="solid"/>
              <a:miter lim="400000"/>
            </a:ln>
          </a:bottom>
          <a:insideH>
            <a:ln w="12700" cap="flat">
              <a:solidFill>
                <a:srgbClr val="C9C9C9"/>
              </a:solidFill>
              <a:prstDash val="solid"/>
              <a:miter lim="400000"/>
            </a:ln>
          </a:insideH>
          <a:insideV>
            <a:ln w="12700" cap="flat">
              <a:solidFill>
                <a:srgbClr val="C9C9C9"/>
              </a:solidFill>
              <a:prstDash val="solid"/>
              <a:miter lim="400000"/>
            </a:ln>
          </a:insideV>
        </a:tcBdr>
        <a:fill>
          <a:noFill/>
        </a:fill>
      </a:tcStyle>
    </a:firstCol>
    <a:lastRow>
      <a:tcTxStyle>
        <a:font>
          <a:latin typeface="Helvetica Neue Medium"/>
          <a:ea typeface="Helvetica Neue Medium"/>
          <a:cs typeface="Helvetica Neue Medium"/>
        </a:font>
        <a:srgbClr val="555555"/>
      </a:tcTxStyle>
      <a:tcStyle>
        <a:tcBdr>
          <a:left>
            <a:ln w="12700" cap="flat">
              <a:solidFill>
                <a:srgbClr val="C9C9C9"/>
              </a:solidFill>
              <a:prstDash val="solid"/>
              <a:miter lim="400000"/>
            </a:ln>
          </a:left>
          <a:right>
            <a:ln w="12700" cap="flat">
              <a:solidFill>
                <a:srgbClr val="C9C9C9"/>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C9C9C9"/>
              </a:solidFill>
              <a:prstDash val="solid"/>
              <a:miter lim="400000"/>
            </a:ln>
          </a:insideH>
          <a:insideV>
            <a:ln w="12700" cap="flat">
              <a:solidFill>
                <a:srgbClr val="C9C9C9"/>
              </a:solidFill>
              <a:prstDash val="solid"/>
              <a:miter lim="400000"/>
            </a:ln>
          </a:insideV>
        </a:tcBdr>
        <a:fill>
          <a:noFill/>
        </a:fill>
      </a:tcStyle>
    </a:lastRow>
    <a:firstRow>
      <a:tcTxStyle>
        <a:font>
          <a:latin typeface="Helvetica Neue Medium"/>
          <a:ea typeface="Helvetica Neue Medium"/>
          <a:cs typeface="Helvetica Neue Medium"/>
        </a:font>
        <a:srgbClr val="555555"/>
      </a:tcTxStyle>
      <a:tcStyle>
        <a:tcBdr>
          <a:left>
            <a:ln w="12700" cap="flat">
              <a:solidFill>
                <a:srgbClr val="C9C9C9"/>
              </a:solidFill>
              <a:prstDash val="solid"/>
              <a:miter lim="400000"/>
            </a:ln>
          </a:left>
          <a:right>
            <a:ln w="12700" cap="flat">
              <a:solidFill>
                <a:srgbClr val="C9C9C9"/>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C9C9C9"/>
              </a:solidFill>
              <a:prstDash val="solid"/>
              <a:miter lim="400000"/>
            </a:ln>
          </a:insideH>
          <a:insideV>
            <a:ln w="12700" cap="flat">
              <a:solidFill>
                <a:srgbClr val="C9C9C9"/>
              </a:solidFill>
              <a:prstDash val="solid"/>
              <a:miter lim="400000"/>
            </a:ln>
          </a:insideV>
        </a:tcBdr>
        <a:fill>
          <a:noFill/>
        </a:fill>
      </a:tcStyle>
    </a:firstRow>
  </a:tblStyle>
  <a:tblStyle styleId="{8F44A2F1-9E1F-4B54-A3A2-5F16C0AD49E2}" styleName="">
    <a:tblBg/>
    <a:wholeTbl>
      <a:tcTxStyle b="off" i="off">
        <a:fontRef idx="minor">
          <a:srgbClr val="000000"/>
        </a:fontRef>
        <a:srgbClr val="000000"/>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wholeTbl>
    <a:band2H>
      <a:tcTxStyle/>
      <a:tcStyle>
        <a:tcBdr/>
        <a:fill>
          <a:solidFill>
            <a:srgbClr val="D2D2D2">
              <a:alpha val="30000"/>
            </a:srgbClr>
          </a:solidFill>
        </a:fill>
      </a:tcStyle>
    </a:band2H>
    <a:firstCol>
      <a:tcTxStyle b="off" i="off">
        <a:fontRef idx="minor">
          <a:srgbClr val="000000"/>
        </a:fontRef>
        <a:srgbClr val="000000"/>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solidFill>
            <a:srgbClr val="CBCBCB"/>
          </a:solidFill>
        </a:fill>
      </a:tcStyle>
    </a:firstCol>
    <a:lastRow>
      <a:tcTxStyle b="off" i="off">
        <a:fontRef idx="minor">
          <a:srgbClr val="000000"/>
        </a:fontRef>
        <a:srgbClr val="000000"/>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solidFill>
            <a:srgbClr val="CBCBCB"/>
          </a:solidFill>
        </a:fill>
      </a:tcStyle>
    </a:lastRow>
    <a:firstRow>
      <a:tcTxStyle b="off" i="off">
        <a:fontRef idx="minor">
          <a:srgbClr val="000000"/>
        </a:fontRef>
        <a:srgbClr val="000000"/>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solidFill>
            <a:srgbClr val="CBCBCB"/>
          </a:solidFill>
        </a:fill>
      </a:tcStyle>
    </a:firstRow>
  </a:tblStyle>
  <a:tblStyle styleId="{D51ADE6A-740E-44AE-83CC-AE7238B6C88D}" styleName="">
    <a:tblBg/>
    <a:wholeTbl>
      <a:tcTxStyle b="off" i="off">
        <a:font>
          <a:latin typeface="Gill Sans"/>
          <a:ea typeface="Gill Sans"/>
          <a:cs typeface="Gill Sans"/>
        </a:font>
        <a:srgbClr val="000000"/>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wholeTbl>
    <a:band2H>
      <a:tcTxStyle/>
      <a:tcStyle>
        <a:tcBdr/>
        <a:fill>
          <a:solidFill>
            <a:srgbClr val="C5C7C9">
              <a:alpha val="30000"/>
            </a:srgbClr>
          </a:solidFill>
        </a:fill>
      </a:tcStyle>
    </a:band2H>
    <a:firstCol>
      <a:tcTxStyle b="off" i="off">
        <a:font>
          <a:latin typeface="Gill Sans"/>
          <a:ea typeface="Gill Sans"/>
          <a:cs typeface="Gill Sans"/>
        </a:font>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firstCol>
    <a:lastRow>
      <a:tcTxStyle b="off" i="off">
        <a:font>
          <a:latin typeface="Gill Sans"/>
          <a:ea typeface="Gill Sans"/>
          <a:cs typeface="Gill Sans"/>
        </a:font>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lastRow>
    <a:firstRow>
      <a:tcTxStyle b="off" i="off">
        <a:font>
          <a:latin typeface="Gill Sans"/>
          <a:ea typeface="Gill Sans"/>
          <a:cs typeface="Gill Sans"/>
        </a:font>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706"/>
  </p:normalViewPr>
  <p:slideViewPr>
    <p:cSldViewPr snapToGrid="0" snapToObjects="1">
      <p:cViewPr varScale="1">
        <p:scale>
          <a:sx n="78" d="100"/>
          <a:sy n="78" d="100"/>
        </p:scale>
        <p:origin x="1656"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notesMaster" Target="notesMasters/notesMaster1.xml"/><Relationship Id="rId17" Type="http://schemas.openxmlformats.org/officeDocument/2006/relationships/presProps" Target="presProps.xml"/><Relationship Id="rId18" Type="http://schemas.openxmlformats.org/officeDocument/2006/relationships/viewProps" Target="viewProps.xml"/><Relationship Id="rId19" Type="http://schemas.openxmlformats.org/officeDocument/2006/relationships/theme" Target="theme/theme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45" name="Shape 245"/>
          <p:cNvSpPr>
            <a:spLocks noGrp="1" noRot="1" noChangeAspect="1"/>
          </p:cNvSpPr>
          <p:nvPr>
            <p:ph type="sldImg"/>
          </p:nvPr>
        </p:nvSpPr>
        <p:spPr>
          <a:xfrm>
            <a:off x="1143000" y="685800"/>
            <a:ext cx="4572000" cy="3429000"/>
          </a:xfrm>
          <a:prstGeom prst="rect">
            <a:avLst/>
          </a:prstGeom>
        </p:spPr>
        <p:txBody>
          <a:bodyPr/>
          <a:lstStyle/>
          <a:p>
            <a:endParaRPr/>
          </a:p>
        </p:txBody>
      </p:sp>
      <p:sp>
        <p:nvSpPr>
          <p:cNvPr id="246" name="Shape 246"/>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584200" latinLnBrk="0">
      <a:defRPr sz="2200">
        <a:latin typeface="Lucida Grande"/>
        <a:ea typeface="Lucida Grande"/>
        <a:cs typeface="Lucida Grande"/>
        <a:sym typeface="Lucida Grande"/>
      </a:defRPr>
    </a:lvl1pPr>
    <a:lvl2pPr indent="228600" defTabSz="584200" latinLnBrk="0">
      <a:defRPr sz="2200">
        <a:latin typeface="Lucida Grande"/>
        <a:ea typeface="Lucida Grande"/>
        <a:cs typeface="Lucida Grande"/>
        <a:sym typeface="Lucida Grande"/>
      </a:defRPr>
    </a:lvl2pPr>
    <a:lvl3pPr indent="457200" defTabSz="584200" latinLnBrk="0">
      <a:defRPr sz="2200">
        <a:latin typeface="Lucida Grande"/>
        <a:ea typeface="Lucida Grande"/>
        <a:cs typeface="Lucida Grande"/>
        <a:sym typeface="Lucida Grande"/>
      </a:defRPr>
    </a:lvl3pPr>
    <a:lvl4pPr indent="685800" defTabSz="584200" latinLnBrk="0">
      <a:defRPr sz="2200">
        <a:latin typeface="Lucida Grande"/>
        <a:ea typeface="Lucida Grande"/>
        <a:cs typeface="Lucida Grande"/>
        <a:sym typeface="Lucida Grande"/>
      </a:defRPr>
    </a:lvl4pPr>
    <a:lvl5pPr indent="914400" defTabSz="584200" latinLnBrk="0">
      <a:defRPr sz="2200">
        <a:latin typeface="Lucida Grande"/>
        <a:ea typeface="Lucida Grande"/>
        <a:cs typeface="Lucida Grande"/>
        <a:sym typeface="Lucida Grande"/>
      </a:defRPr>
    </a:lvl5pPr>
    <a:lvl6pPr indent="1143000" defTabSz="584200" latinLnBrk="0">
      <a:defRPr sz="2200">
        <a:latin typeface="Lucida Grande"/>
        <a:ea typeface="Lucida Grande"/>
        <a:cs typeface="Lucida Grande"/>
        <a:sym typeface="Lucida Grande"/>
      </a:defRPr>
    </a:lvl6pPr>
    <a:lvl7pPr indent="1371600" defTabSz="584200" latinLnBrk="0">
      <a:defRPr sz="2200">
        <a:latin typeface="Lucida Grande"/>
        <a:ea typeface="Lucida Grande"/>
        <a:cs typeface="Lucida Grande"/>
        <a:sym typeface="Lucida Grande"/>
      </a:defRPr>
    </a:lvl7pPr>
    <a:lvl8pPr indent="1600200" defTabSz="584200" latinLnBrk="0">
      <a:defRPr sz="2200">
        <a:latin typeface="Lucida Grande"/>
        <a:ea typeface="Lucida Grande"/>
        <a:cs typeface="Lucida Grande"/>
        <a:sym typeface="Lucida Grande"/>
      </a:defRPr>
    </a:lvl8pPr>
    <a:lvl9pPr indent="1828800" defTabSz="584200" latinLnBrk="0">
      <a:defRPr sz="2200">
        <a:latin typeface="Lucida Grande"/>
        <a:ea typeface="Lucida Grande"/>
        <a:cs typeface="Lucida Grande"/>
        <a:sym typeface="Lucida Grande"/>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223549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hyperlink" Target="http://creativecommons.org/licenses/by-nc/3.0/" TargetMode="External"/><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hyperlink" Target="http://www.wit.ie" TargetMode="External"/><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Title &amp; Subtitle">
    <p:spTree>
      <p:nvGrpSpPr>
        <p:cNvPr id="1" name=""/>
        <p:cNvGrpSpPr/>
        <p:nvPr/>
      </p:nvGrpSpPr>
      <p:grpSpPr>
        <a:xfrm>
          <a:off x="0" y="0"/>
          <a:ext cx="0" cy="0"/>
          <a:chOff x="0" y="0"/>
          <a:chExt cx="0" cy="0"/>
        </a:xfrm>
      </p:grpSpPr>
      <p:sp>
        <p:nvSpPr>
          <p:cNvPr id="12" name="Line"/>
          <p:cNvSpPr/>
          <p:nvPr/>
        </p:nvSpPr>
        <p:spPr>
          <a:xfrm>
            <a:off x="647700" y="4749800"/>
            <a:ext cx="11709421" cy="127"/>
          </a:xfrm>
          <a:prstGeom prst="line">
            <a:avLst/>
          </a:prstGeom>
          <a:ln w="12700">
            <a:solidFill>
              <a:srgbClr val="9A9A9A"/>
            </a:solidFill>
            <a:miter lim="400000"/>
          </a:ln>
        </p:spPr>
        <p:txBody>
          <a:bodyPr lIns="50800" tIns="50800" rIns="50800" bIns="50800" anchor="ctr"/>
          <a:lstStyle/>
          <a:p>
            <a:endParaRPr/>
          </a:p>
        </p:txBody>
      </p:sp>
      <p:sp>
        <p:nvSpPr>
          <p:cNvPr id="13" name="Title Text"/>
          <p:cNvSpPr txBox="1">
            <a:spLocks noGrp="1"/>
          </p:cNvSpPr>
          <p:nvPr>
            <p:ph type="title"/>
          </p:nvPr>
        </p:nvSpPr>
        <p:spPr>
          <a:xfrm>
            <a:off x="571500" y="1320800"/>
            <a:ext cx="11861800" cy="3175000"/>
          </a:xfrm>
          <a:prstGeom prst="rect">
            <a:avLst/>
          </a:prstGeom>
        </p:spPr>
        <p:txBody>
          <a:bodyPr/>
          <a:lstStyle/>
          <a:p>
            <a:r>
              <a:t>Title Text</a:t>
            </a:r>
          </a:p>
        </p:txBody>
      </p:sp>
      <p:sp>
        <p:nvSpPr>
          <p:cNvPr id="14" name="Body Level One…"/>
          <p:cNvSpPr txBox="1">
            <a:spLocks noGrp="1"/>
          </p:cNvSpPr>
          <p:nvPr>
            <p:ph type="body" sz="half" idx="1"/>
          </p:nvPr>
        </p:nvSpPr>
        <p:spPr>
          <a:xfrm>
            <a:off x="571500" y="5016500"/>
            <a:ext cx="11861800" cy="3175000"/>
          </a:xfrm>
          <a:prstGeom prst="rect">
            <a:avLst/>
          </a:prstGeom>
        </p:spPr>
        <p:txBody>
          <a:bodyPr/>
          <a:lstStyle>
            <a:lvl1pPr marL="0" indent="0">
              <a:spcBef>
                <a:spcPts val="0"/>
              </a:spcBef>
              <a:buSzTx/>
              <a:buNone/>
              <a:defRPr>
                <a:solidFill>
                  <a:srgbClr val="747474"/>
                </a:solidFill>
              </a:defRPr>
            </a:lvl1pPr>
            <a:lvl2pPr marL="0" indent="0">
              <a:spcBef>
                <a:spcPts val="0"/>
              </a:spcBef>
              <a:buSzTx/>
              <a:buNone/>
              <a:defRPr>
                <a:solidFill>
                  <a:srgbClr val="747474"/>
                </a:solidFill>
              </a:defRPr>
            </a:lvl2pPr>
            <a:lvl3pPr marL="0" indent="0">
              <a:spcBef>
                <a:spcPts val="0"/>
              </a:spcBef>
              <a:buSzTx/>
              <a:buNone/>
              <a:defRPr>
                <a:solidFill>
                  <a:srgbClr val="747474"/>
                </a:solidFill>
              </a:defRPr>
            </a:lvl3pPr>
            <a:lvl4pPr marL="0" indent="0">
              <a:spcBef>
                <a:spcPts val="0"/>
              </a:spcBef>
              <a:buSzTx/>
              <a:buNone/>
              <a:defRPr>
                <a:solidFill>
                  <a:srgbClr val="747474"/>
                </a:solidFill>
              </a:defRPr>
            </a:lvl4pPr>
            <a:lvl5pPr marL="0" indent="0">
              <a:spcBef>
                <a:spcPts val="0"/>
              </a:spcBef>
              <a:buSzTx/>
              <a:buNone/>
              <a:defRPr>
                <a:solidFill>
                  <a:srgbClr val="747474"/>
                </a:solidFill>
              </a:defRPr>
            </a:lvl5pPr>
          </a:lstStyle>
          <a:p>
            <a:r>
              <a:t>Body Level One</a:t>
            </a:r>
          </a:p>
          <a:p>
            <a:pPr lvl="1"/>
            <a:r>
              <a:t>Body Level Two</a:t>
            </a:r>
          </a:p>
          <a:p>
            <a:pPr lvl="2"/>
            <a:r>
              <a:t>Body Level Three</a:t>
            </a:r>
          </a:p>
          <a:p>
            <a:pPr lvl="3"/>
            <a:r>
              <a:t>Body Level Four</a:t>
            </a:r>
          </a:p>
          <a:p>
            <a:pPr lvl="4"/>
            <a:r>
              <a:t>Body Level Five</a:t>
            </a:r>
          </a:p>
        </p:txBody>
      </p:sp>
      <p:sp>
        <p:nvSpPr>
          <p:cNvPr id="15" name="Slide Number"/>
          <p:cNvSpPr txBox="1">
            <a:spLocks noGrp="1"/>
          </p:cNvSpPr>
          <p:nvPr>
            <p:ph type="sldNum" sz="quarter" idx="2"/>
          </p:nvPr>
        </p:nvSpPr>
        <p:spPr>
          <a:xfrm>
            <a:off x="12268200" y="9194800"/>
            <a:ext cx="312014" cy="299822"/>
          </a:xfrm>
          <a:prstGeom prst="rect">
            <a:avLst/>
          </a:prstGeom>
        </p:spPr>
        <p:txBody>
          <a:bodyPr/>
          <a:lstStyle>
            <a:lvl1pPr algn="l"/>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Photo - Vertical">
    <p:spTree>
      <p:nvGrpSpPr>
        <p:cNvPr id="1" name=""/>
        <p:cNvGrpSpPr/>
        <p:nvPr/>
      </p:nvGrpSpPr>
      <p:grpSpPr>
        <a:xfrm>
          <a:off x="0" y="0"/>
          <a:ext cx="0" cy="0"/>
          <a:chOff x="0" y="0"/>
          <a:chExt cx="0" cy="0"/>
        </a:xfrm>
      </p:grpSpPr>
      <p:sp>
        <p:nvSpPr>
          <p:cNvPr id="93" name="Line"/>
          <p:cNvSpPr/>
          <p:nvPr/>
        </p:nvSpPr>
        <p:spPr>
          <a:xfrm>
            <a:off x="647700" y="4749800"/>
            <a:ext cx="4882122" cy="127"/>
          </a:xfrm>
          <a:prstGeom prst="line">
            <a:avLst/>
          </a:prstGeom>
          <a:ln w="12700">
            <a:solidFill>
              <a:srgbClr val="9A9A9A"/>
            </a:solidFill>
            <a:miter lim="400000"/>
          </a:ln>
        </p:spPr>
        <p:txBody>
          <a:bodyPr lIns="50800" tIns="50800" rIns="50800" bIns="50800" anchor="ctr"/>
          <a:lstStyle/>
          <a:p>
            <a:endParaRPr/>
          </a:p>
        </p:txBody>
      </p:sp>
      <p:sp>
        <p:nvSpPr>
          <p:cNvPr id="94" name="Image"/>
          <p:cNvSpPr>
            <a:spLocks noGrp="1"/>
          </p:cNvSpPr>
          <p:nvPr>
            <p:ph type="pic" idx="13"/>
          </p:nvPr>
        </p:nvSpPr>
        <p:spPr>
          <a:xfrm>
            <a:off x="6502400" y="0"/>
            <a:ext cx="6502400" cy="9842500"/>
          </a:xfrm>
          <a:prstGeom prst="rect">
            <a:avLst/>
          </a:prstGeom>
        </p:spPr>
        <p:txBody>
          <a:bodyPr lIns="91439" tIns="45719" rIns="91439" bIns="45719"/>
          <a:lstStyle/>
          <a:p>
            <a:endParaRPr/>
          </a:p>
        </p:txBody>
      </p:sp>
      <p:sp>
        <p:nvSpPr>
          <p:cNvPr id="95" name="Title Text"/>
          <p:cNvSpPr txBox="1">
            <a:spLocks noGrp="1"/>
          </p:cNvSpPr>
          <p:nvPr>
            <p:ph type="title"/>
          </p:nvPr>
        </p:nvSpPr>
        <p:spPr>
          <a:xfrm>
            <a:off x="571500" y="1320800"/>
            <a:ext cx="5080000" cy="3175000"/>
          </a:xfrm>
          <a:prstGeom prst="rect">
            <a:avLst/>
          </a:prstGeom>
        </p:spPr>
        <p:txBody>
          <a:bodyPr/>
          <a:lstStyle/>
          <a:p>
            <a:r>
              <a:t>Title Text</a:t>
            </a:r>
          </a:p>
        </p:txBody>
      </p:sp>
      <p:sp>
        <p:nvSpPr>
          <p:cNvPr id="96" name="Body Level One…"/>
          <p:cNvSpPr txBox="1">
            <a:spLocks noGrp="1"/>
          </p:cNvSpPr>
          <p:nvPr>
            <p:ph type="body" sz="quarter" idx="1"/>
          </p:nvPr>
        </p:nvSpPr>
        <p:spPr>
          <a:xfrm>
            <a:off x="571500" y="5016500"/>
            <a:ext cx="5080000" cy="3175000"/>
          </a:xfrm>
          <a:prstGeom prst="rect">
            <a:avLst/>
          </a:prstGeom>
        </p:spPr>
        <p:txBody>
          <a:bodyPr/>
          <a:lstStyle>
            <a:lvl1pPr marL="0" indent="0">
              <a:spcBef>
                <a:spcPts val="0"/>
              </a:spcBef>
              <a:buSzTx/>
              <a:buNone/>
              <a:defRPr>
                <a:solidFill>
                  <a:srgbClr val="747474"/>
                </a:solidFill>
              </a:defRPr>
            </a:lvl1pPr>
            <a:lvl2pPr marL="0" indent="0">
              <a:spcBef>
                <a:spcPts val="0"/>
              </a:spcBef>
              <a:buSzTx/>
              <a:buNone/>
              <a:defRPr>
                <a:solidFill>
                  <a:srgbClr val="747474"/>
                </a:solidFill>
              </a:defRPr>
            </a:lvl2pPr>
            <a:lvl3pPr marL="0" indent="0">
              <a:spcBef>
                <a:spcPts val="0"/>
              </a:spcBef>
              <a:buSzTx/>
              <a:buNone/>
              <a:defRPr>
                <a:solidFill>
                  <a:srgbClr val="747474"/>
                </a:solidFill>
              </a:defRPr>
            </a:lvl3pPr>
            <a:lvl4pPr marL="0" indent="0">
              <a:spcBef>
                <a:spcPts val="0"/>
              </a:spcBef>
              <a:buSzTx/>
              <a:buNone/>
              <a:defRPr>
                <a:solidFill>
                  <a:srgbClr val="747474"/>
                </a:solidFill>
              </a:defRPr>
            </a:lvl4pPr>
            <a:lvl5pPr marL="0" indent="0">
              <a:spcBef>
                <a:spcPts val="0"/>
              </a:spcBef>
              <a:buSzTx/>
              <a:buNone/>
              <a:defRPr>
                <a:solidFill>
                  <a:srgbClr val="747474"/>
                </a:solidFill>
              </a:defRPr>
            </a:lvl5pPr>
          </a:lstStyle>
          <a:p>
            <a:r>
              <a:t>Body Level One</a:t>
            </a:r>
          </a:p>
          <a:p>
            <a:pPr lvl="1"/>
            <a:r>
              <a:t>Body Level Two</a:t>
            </a:r>
          </a:p>
          <a:p>
            <a:pPr lvl="2"/>
            <a:r>
              <a:t>Body Level Three</a:t>
            </a:r>
          </a:p>
          <a:p>
            <a:pPr lvl="3"/>
            <a:r>
              <a:t>Body Level Four</a:t>
            </a:r>
          </a:p>
          <a:p>
            <a:pPr lvl="4"/>
            <a:r>
              <a:t>Body Level Five</a:t>
            </a:r>
          </a:p>
        </p:txBody>
      </p:sp>
      <p:sp>
        <p:nvSpPr>
          <p:cNvPr id="97" name="Slide Number"/>
          <p:cNvSpPr txBox="1">
            <a:spLocks noGrp="1"/>
          </p:cNvSpPr>
          <p:nvPr>
            <p:ph type="sldNum" sz="quarter" idx="2"/>
          </p:nvPr>
        </p:nvSpPr>
        <p:spPr>
          <a:xfrm>
            <a:off x="508000" y="9194800"/>
            <a:ext cx="312014" cy="299822"/>
          </a:xfrm>
          <a:prstGeom prst="rect">
            <a:avLst/>
          </a:prstGeom>
        </p:spPr>
        <p:txBody>
          <a:bodyPr/>
          <a:lstStyle>
            <a:lvl1pPr algn="l"/>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cSld name="Title, Bullets &amp; Photo">
    <p:spTree>
      <p:nvGrpSpPr>
        <p:cNvPr id="1" name=""/>
        <p:cNvGrpSpPr/>
        <p:nvPr/>
      </p:nvGrpSpPr>
      <p:grpSpPr>
        <a:xfrm>
          <a:off x="0" y="0"/>
          <a:ext cx="0" cy="0"/>
          <a:chOff x="0" y="0"/>
          <a:chExt cx="0" cy="0"/>
        </a:xfrm>
      </p:grpSpPr>
      <p:sp>
        <p:nvSpPr>
          <p:cNvPr id="104" name="Line"/>
          <p:cNvSpPr/>
          <p:nvPr/>
        </p:nvSpPr>
        <p:spPr>
          <a:xfrm>
            <a:off x="647700" y="1968500"/>
            <a:ext cx="4876867" cy="127"/>
          </a:xfrm>
          <a:prstGeom prst="line">
            <a:avLst/>
          </a:prstGeom>
          <a:ln w="12700">
            <a:solidFill>
              <a:srgbClr val="9A9A9A"/>
            </a:solidFill>
            <a:miter lim="400000"/>
          </a:ln>
        </p:spPr>
        <p:txBody>
          <a:bodyPr lIns="50800" tIns="50800" rIns="50800" bIns="50800" anchor="ctr"/>
          <a:lstStyle/>
          <a:p>
            <a:endParaRPr/>
          </a:p>
        </p:txBody>
      </p:sp>
      <p:sp>
        <p:nvSpPr>
          <p:cNvPr id="105" name="Image"/>
          <p:cNvSpPr>
            <a:spLocks noGrp="1"/>
          </p:cNvSpPr>
          <p:nvPr>
            <p:ph type="pic" idx="13"/>
          </p:nvPr>
        </p:nvSpPr>
        <p:spPr>
          <a:xfrm>
            <a:off x="6502400" y="0"/>
            <a:ext cx="6502400" cy="9842500"/>
          </a:xfrm>
          <a:prstGeom prst="rect">
            <a:avLst/>
          </a:prstGeom>
        </p:spPr>
        <p:txBody>
          <a:bodyPr lIns="91439" tIns="45719" rIns="91439" bIns="45719"/>
          <a:lstStyle/>
          <a:p>
            <a:endParaRPr/>
          </a:p>
        </p:txBody>
      </p:sp>
      <p:sp>
        <p:nvSpPr>
          <p:cNvPr id="106" name="Title Text"/>
          <p:cNvSpPr txBox="1">
            <a:spLocks noGrp="1"/>
          </p:cNvSpPr>
          <p:nvPr>
            <p:ph type="title"/>
          </p:nvPr>
        </p:nvSpPr>
        <p:spPr>
          <a:xfrm>
            <a:off x="571500" y="330200"/>
            <a:ext cx="5080000" cy="1397000"/>
          </a:xfrm>
          <a:prstGeom prst="rect">
            <a:avLst/>
          </a:prstGeom>
        </p:spPr>
        <p:txBody>
          <a:bodyPr/>
          <a:lstStyle/>
          <a:p>
            <a:r>
              <a:t>Title Text</a:t>
            </a:r>
          </a:p>
        </p:txBody>
      </p:sp>
      <p:sp>
        <p:nvSpPr>
          <p:cNvPr id="107" name="Body Level One…"/>
          <p:cNvSpPr txBox="1">
            <a:spLocks noGrp="1"/>
          </p:cNvSpPr>
          <p:nvPr>
            <p:ph type="body" sz="half" idx="1"/>
          </p:nvPr>
        </p:nvSpPr>
        <p:spPr>
          <a:xfrm>
            <a:off x="571500" y="2324100"/>
            <a:ext cx="5080000" cy="6565900"/>
          </a:xfrm>
          <a:prstGeom prst="rect">
            <a:avLst/>
          </a:prstGeom>
        </p:spPr>
        <p:txBody>
          <a:bodyPr/>
          <a:lstStyle>
            <a:lvl1pPr>
              <a:defRPr>
                <a:solidFill>
                  <a:srgbClr val="747474"/>
                </a:solidFill>
              </a:defRPr>
            </a:lvl1pPr>
            <a:lvl2pPr>
              <a:defRPr>
                <a:solidFill>
                  <a:srgbClr val="747474"/>
                </a:solidFill>
              </a:defRPr>
            </a:lvl2pPr>
            <a:lvl3pPr>
              <a:defRPr>
                <a:solidFill>
                  <a:srgbClr val="747474"/>
                </a:solidFill>
              </a:defRPr>
            </a:lvl3pPr>
            <a:lvl4pPr>
              <a:defRPr>
                <a:solidFill>
                  <a:srgbClr val="747474"/>
                </a:solidFill>
              </a:defRPr>
            </a:lvl4pPr>
            <a:lvl5pPr>
              <a:defRPr>
                <a:solidFill>
                  <a:srgbClr val="747474"/>
                </a:solidFill>
              </a:defRPr>
            </a:lvl5pPr>
          </a:lstStyle>
          <a:p>
            <a:r>
              <a:t>Body Level One</a:t>
            </a:r>
          </a:p>
          <a:p>
            <a:pPr lvl="1"/>
            <a:r>
              <a:t>Body Level Two</a:t>
            </a:r>
          </a:p>
          <a:p>
            <a:pPr lvl="2"/>
            <a:r>
              <a:t>Body Level Three</a:t>
            </a:r>
          </a:p>
          <a:p>
            <a:pPr lvl="3"/>
            <a:r>
              <a:t>Body Level Four</a:t>
            </a:r>
          </a:p>
          <a:p>
            <a:pPr lvl="4"/>
            <a:r>
              <a:t>Body Level Five</a:t>
            </a:r>
          </a:p>
        </p:txBody>
      </p:sp>
      <p:sp>
        <p:nvSpPr>
          <p:cNvPr id="108" name="Slide Number"/>
          <p:cNvSpPr txBox="1">
            <a:spLocks noGrp="1"/>
          </p:cNvSpPr>
          <p:nvPr>
            <p:ph type="sldNum" sz="quarter" idx="2"/>
          </p:nvPr>
        </p:nvSpPr>
        <p:spPr>
          <a:xfrm>
            <a:off x="510743" y="9194800"/>
            <a:ext cx="312014" cy="299822"/>
          </a:xfrm>
          <a:prstGeom prst="rect">
            <a:avLst/>
          </a:prstGeom>
        </p:spPr>
        <p:txBody>
          <a:bodyPr/>
          <a:lstStyle>
            <a:lvl1pPr algn="l"/>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Photo - 2 Up Landscape">
    <p:spTree>
      <p:nvGrpSpPr>
        <p:cNvPr id="1" name=""/>
        <p:cNvGrpSpPr/>
        <p:nvPr/>
      </p:nvGrpSpPr>
      <p:grpSpPr>
        <a:xfrm>
          <a:off x="0" y="0"/>
          <a:ext cx="0" cy="0"/>
          <a:chOff x="0" y="0"/>
          <a:chExt cx="0" cy="0"/>
        </a:xfrm>
      </p:grpSpPr>
      <p:sp>
        <p:nvSpPr>
          <p:cNvPr id="115" name="Line"/>
          <p:cNvSpPr/>
          <p:nvPr/>
        </p:nvSpPr>
        <p:spPr>
          <a:xfrm flipH="1">
            <a:off x="6502399" y="1803400"/>
            <a:ext cx="1" cy="4318000"/>
          </a:xfrm>
          <a:prstGeom prst="line">
            <a:avLst/>
          </a:prstGeom>
          <a:ln w="12700">
            <a:solidFill>
              <a:srgbClr val="ABABAB"/>
            </a:solidFill>
            <a:miter lim="400000"/>
          </a:ln>
        </p:spPr>
        <p:txBody>
          <a:bodyPr lIns="50800" tIns="50800" rIns="50800" bIns="50800" anchor="ctr"/>
          <a:lstStyle/>
          <a:p>
            <a:endParaRPr/>
          </a:p>
        </p:txBody>
      </p:sp>
      <p:sp>
        <p:nvSpPr>
          <p:cNvPr id="116" name="Image"/>
          <p:cNvSpPr>
            <a:spLocks noGrp="1"/>
          </p:cNvSpPr>
          <p:nvPr>
            <p:ph type="pic" sz="quarter" idx="13"/>
          </p:nvPr>
        </p:nvSpPr>
        <p:spPr>
          <a:xfrm>
            <a:off x="6667500" y="1803400"/>
            <a:ext cx="5816600" cy="4318000"/>
          </a:xfrm>
          <a:prstGeom prst="rect">
            <a:avLst/>
          </a:prstGeom>
        </p:spPr>
        <p:txBody>
          <a:bodyPr lIns="91439" tIns="45719" rIns="91439" bIns="45719"/>
          <a:lstStyle/>
          <a:p>
            <a:endParaRPr/>
          </a:p>
        </p:txBody>
      </p:sp>
      <p:sp>
        <p:nvSpPr>
          <p:cNvPr id="117" name="Image"/>
          <p:cNvSpPr>
            <a:spLocks noGrp="1"/>
          </p:cNvSpPr>
          <p:nvPr>
            <p:ph type="pic" sz="quarter" idx="14"/>
          </p:nvPr>
        </p:nvSpPr>
        <p:spPr>
          <a:xfrm>
            <a:off x="520700" y="1803400"/>
            <a:ext cx="5803900" cy="4318000"/>
          </a:xfrm>
          <a:prstGeom prst="rect">
            <a:avLst/>
          </a:prstGeom>
        </p:spPr>
        <p:txBody>
          <a:bodyPr lIns="91439" tIns="45719" rIns="91439" bIns="45719"/>
          <a:lstStyle/>
          <a:p>
            <a:endParaRPr/>
          </a:p>
        </p:txBody>
      </p:sp>
      <p:sp>
        <p:nvSpPr>
          <p:cNvPr id="118" name="Body Level One…"/>
          <p:cNvSpPr txBox="1">
            <a:spLocks noGrp="1"/>
          </p:cNvSpPr>
          <p:nvPr>
            <p:ph type="body" sz="quarter" idx="1"/>
          </p:nvPr>
        </p:nvSpPr>
        <p:spPr>
          <a:xfrm>
            <a:off x="431800" y="8813800"/>
            <a:ext cx="8255000" cy="812800"/>
          </a:xfrm>
          <a:prstGeom prst="rect">
            <a:avLst/>
          </a:prstGeom>
        </p:spPr>
        <p:txBody>
          <a:bodyPr/>
          <a:lstStyle>
            <a:lvl1pPr marL="0" indent="0">
              <a:spcBef>
                <a:spcPts val="0"/>
              </a:spcBef>
              <a:buSzTx/>
              <a:buNone/>
              <a:defRPr sz="2000">
                <a:solidFill>
                  <a:srgbClr val="868686"/>
                </a:solidFill>
              </a:defRPr>
            </a:lvl1pPr>
            <a:lvl2pPr marL="0" indent="0">
              <a:spcBef>
                <a:spcPts val="0"/>
              </a:spcBef>
              <a:buSzTx/>
              <a:buNone/>
              <a:defRPr sz="2000">
                <a:solidFill>
                  <a:srgbClr val="868686"/>
                </a:solidFill>
              </a:defRPr>
            </a:lvl2pPr>
            <a:lvl3pPr marL="0" indent="0">
              <a:spcBef>
                <a:spcPts val="0"/>
              </a:spcBef>
              <a:buSzTx/>
              <a:buNone/>
              <a:defRPr sz="2000">
                <a:solidFill>
                  <a:srgbClr val="868686"/>
                </a:solidFill>
              </a:defRPr>
            </a:lvl3pPr>
            <a:lvl4pPr marL="0" indent="0">
              <a:spcBef>
                <a:spcPts val="0"/>
              </a:spcBef>
              <a:buSzTx/>
              <a:buNone/>
              <a:defRPr sz="2000">
                <a:solidFill>
                  <a:srgbClr val="868686"/>
                </a:solidFill>
              </a:defRPr>
            </a:lvl4pPr>
            <a:lvl5pPr marL="0" indent="0">
              <a:spcBef>
                <a:spcPts val="0"/>
              </a:spcBef>
              <a:buSzTx/>
              <a:buNone/>
              <a:defRPr sz="2000">
                <a:solidFill>
                  <a:srgbClr val="868686"/>
                </a:solidFill>
              </a:defRPr>
            </a:lvl5pPr>
          </a:lstStyle>
          <a:p>
            <a:r>
              <a:t>Body Level One</a:t>
            </a:r>
          </a:p>
          <a:p>
            <a:pPr lvl="1"/>
            <a:r>
              <a:t>Body Level Two</a:t>
            </a:r>
          </a:p>
          <a:p>
            <a:pPr lvl="2"/>
            <a:r>
              <a:t>Body Level Three</a:t>
            </a:r>
          </a:p>
          <a:p>
            <a:pPr lvl="3"/>
            <a:r>
              <a:t>Body Level Four</a:t>
            </a:r>
          </a:p>
          <a:p>
            <a:pPr lvl="4"/>
            <a:r>
              <a:t>Body Level Five</a:t>
            </a:r>
          </a:p>
        </p:txBody>
      </p:sp>
      <p:sp>
        <p:nvSpPr>
          <p:cNvPr id="11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
  <p:cSld name="Photo - 2 Up Portrait &amp; Landscape">
    <p:spTree>
      <p:nvGrpSpPr>
        <p:cNvPr id="1" name=""/>
        <p:cNvGrpSpPr/>
        <p:nvPr/>
      </p:nvGrpSpPr>
      <p:grpSpPr>
        <a:xfrm>
          <a:off x="0" y="0"/>
          <a:ext cx="0" cy="0"/>
          <a:chOff x="0" y="0"/>
          <a:chExt cx="0" cy="0"/>
        </a:xfrm>
      </p:grpSpPr>
      <p:sp>
        <p:nvSpPr>
          <p:cNvPr id="126" name="Line"/>
          <p:cNvSpPr/>
          <p:nvPr/>
        </p:nvSpPr>
        <p:spPr>
          <a:xfrm flipH="1">
            <a:off x="4432299" y="1778000"/>
            <a:ext cx="1" cy="5054600"/>
          </a:xfrm>
          <a:prstGeom prst="line">
            <a:avLst/>
          </a:prstGeom>
          <a:ln w="12700">
            <a:solidFill>
              <a:srgbClr val="ABABAB"/>
            </a:solidFill>
            <a:miter lim="400000"/>
          </a:ln>
        </p:spPr>
        <p:txBody>
          <a:bodyPr lIns="50800" tIns="50800" rIns="50800" bIns="50800" anchor="ctr"/>
          <a:lstStyle/>
          <a:p>
            <a:endParaRPr/>
          </a:p>
        </p:txBody>
      </p:sp>
      <p:sp>
        <p:nvSpPr>
          <p:cNvPr id="127" name="Image"/>
          <p:cNvSpPr>
            <a:spLocks noGrp="1"/>
          </p:cNvSpPr>
          <p:nvPr>
            <p:ph type="pic" sz="quarter" idx="13"/>
          </p:nvPr>
        </p:nvSpPr>
        <p:spPr>
          <a:xfrm>
            <a:off x="520700" y="1778000"/>
            <a:ext cx="3759200" cy="5054600"/>
          </a:xfrm>
          <a:prstGeom prst="rect">
            <a:avLst/>
          </a:prstGeom>
        </p:spPr>
        <p:txBody>
          <a:bodyPr lIns="91439" tIns="45719" rIns="91439" bIns="45719"/>
          <a:lstStyle/>
          <a:p>
            <a:endParaRPr/>
          </a:p>
        </p:txBody>
      </p:sp>
      <p:sp>
        <p:nvSpPr>
          <p:cNvPr id="128" name="Image"/>
          <p:cNvSpPr>
            <a:spLocks noGrp="1"/>
          </p:cNvSpPr>
          <p:nvPr>
            <p:ph type="pic" sz="half" idx="14"/>
          </p:nvPr>
        </p:nvSpPr>
        <p:spPr>
          <a:xfrm>
            <a:off x="4622800" y="1778000"/>
            <a:ext cx="7886700" cy="5054600"/>
          </a:xfrm>
          <a:prstGeom prst="rect">
            <a:avLst/>
          </a:prstGeom>
        </p:spPr>
        <p:txBody>
          <a:bodyPr lIns="91439" tIns="45719" rIns="91439" bIns="45719"/>
          <a:lstStyle/>
          <a:p>
            <a:endParaRPr/>
          </a:p>
        </p:txBody>
      </p:sp>
      <p:sp>
        <p:nvSpPr>
          <p:cNvPr id="129" name="Body Level One…"/>
          <p:cNvSpPr txBox="1">
            <a:spLocks noGrp="1"/>
          </p:cNvSpPr>
          <p:nvPr>
            <p:ph type="body" sz="quarter" idx="1"/>
          </p:nvPr>
        </p:nvSpPr>
        <p:spPr>
          <a:xfrm>
            <a:off x="431800" y="8813800"/>
            <a:ext cx="8255000" cy="812800"/>
          </a:xfrm>
          <a:prstGeom prst="rect">
            <a:avLst/>
          </a:prstGeom>
        </p:spPr>
        <p:txBody>
          <a:bodyPr/>
          <a:lstStyle>
            <a:lvl1pPr marL="0" indent="0">
              <a:spcBef>
                <a:spcPts val="0"/>
              </a:spcBef>
              <a:buSzTx/>
              <a:buNone/>
              <a:defRPr sz="2000">
                <a:solidFill>
                  <a:srgbClr val="868686"/>
                </a:solidFill>
              </a:defRPr>
            </a:lvl1pPr>
            <a:lvl2pPr marL="0" indent="0">
              <a:spcBef>
                <a:spcPts val="0"/>
              </a:spcBef>
              <a:buSzTx/>
              <a:buNone/>
              <a:defRPr sz="2000">
                <a:solidFill>
                  <a:srgbClr val="868686"/>
                </a:solidFill>
              </a:defRPr>
            </a:lvl2pPr>
            <a:lvl3pPr marL="0" indent="0">
              <a:spcBef>
                <a:spcPts val="0"/>
              </a:spcBef>
              <a:buSzTx/>
              <a:buNone/>
              <a:defRPr sz="2000">
                <a:solidFill>
                  <a:srgbClr val="868686"/>
                </a:solidFill>
              </a:defRPr>
            </a:lvl3pPr>
            <a:lvl4pPr marL="0" indent="0">
              <a:spcBef>
                <a:spcPts val="0"/>
              </a:spcBef>
              <a:buSzTx/>
              <a:buNone/>
              <a:defRPr sz="2000">
                <a:solidFill>
                  <a:srgbClr val="868686"/>
                </a:solidFill>
              </a:defRPr>
            </a:lvl4pPr>
            <a:lvl5pPr marL="0" indent="0">
              <a:spcBef>
                <a:spcPts val="0"/>
              </a:spcBef>
              <a:buSzTx/>
              <a:buNone/>
              <a:defRPr sz="2000">
                <a:solidFill>
                  <a:srgbClr val="868686"/>
                </a:solidFill>
              </a:defRPr>
            </a:lvl5pPr>
          </a:lstStyle>
          <a:p>
            <a:r>
              <a:t>Body Level One</a:t>
            </a:r>
          </a:p>
          <a:p>
            <a:pPr lvl="1"/>
            <a:r>
              <a:t>Body Level Two</a:t>
            </a:r>
          </a:p>
          <a:p>
            <a:pPr lvl="2"/>
            <a:r>
              <a:t>Body Level Three</a:t>
            </a:r>
          </a:p>
          <a:p>
            <a:pPr lvl="3"/>
            <a:r>
              <a:t>Body Level Four</a:t>
            </a:r>
          </a:p>
          <a:p>
            <a:pPr lvl="4"/>
            <a:r>
              <a:t>Body Level Five</a:t>
            </a:r>
          </a:p>
        </p:txBody>
      </p:sp>
      <p:sp>
        <p:nvSpPr>
          <p:cNvPr id="13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x">
  <p:cSld name="Photo - 2 Up Portrait">
    <p:spTree>
      <p:nvGrpSpPr>
        <p:cNvPr id="1" name=""/>
        <p:cNvGrpSpPr/>
        <p:nvPr/>
      </p:nvGrpSpPr>
      <p:grpSpPr>
        <a:xfrm>
          <a:off x="0" y="0"/>
          <a:ext cx="0" cy="0"/>
          <a:chOff x="0" y="0"/>
          <a:chExt cx="0" cy="0"/>
        </a:xfrm>
      </p:grpSpPr>
      <p:sp>
        <p:nvSpPr>
          <p:cNvPr id="137" name="Line"/>
          <p:cNvSpPr/>
          <p:nvPr/>
        </p:nvSpPr>
        <p:spPr>
          <a:xfrm flipH="1">
            <a:off x="6489699" y="508000"/>
            <a:ext cx="1" cy="8013731"/>
          </a:xfrm>
          <a:prstGeom prst="line">
            <a:avLst/>
          </a:prstGeom>
          <a:ln w="12700">
            <a:solidFill>
              <a:srgbClr val="ABABAB"/>
            </a:solidFill>
            <a:miter lim="400000"/>
          </a:ln>
        </p:spPr>
        <p:txBody>
          <a:bodyPr lIns="50800" tIns="50800" rIns="50800" bIns="50800" anchor="ctr"/>
          <a:lstStyle/>
          <a:p>
            <a:endParaRPr/>
          </a:p>
        </p:txBody>
      </p:sp>
      <p:sp>
        <p:nvSpPr>
          <p:cNvPr id="138" name="Image"/>
          <p:cNvSpPr>
            <a:spLocks noGrp="1"/>
          </p:cNvSpPr>
          <p:nvPr>
            <p:ph type="pic" sz="half" idx="13"/>
          </p:nvPr>
        </p:nvSpPr>
        <p:spPr>
          <a:xfrm>
            <a:off x="469900" y="457200"/>
            <a:ext cx="5842000" cy="8064500"/>
          </a:xfrm>
          <a:prstGeom prst="rect">
            <a:avLst/>
          </a:prstGeom>
        </p:spPr>
        <p:txBody>
          <a:bodyPr lIns="91439" tIns="45719" rIns="91439" bIns="45719"/>
          <a:lstStyle/>
          <a:p>
            <a:endParaRPr/>
          </a:p>
        </p:txBody>
      </p:sp>
      <p:sp>
        <p:nvSpPr>
          <p:cNvPr id="139" name="Image"/>
          <p:cNvSpPr>
            <a:spLocks noGrp="1"/>
          </p:cNvSpPr>
          <p:nvPr>
            <p:ph type="pic" sz="half" idx="14"/>
          </p:nvPr>
        </p:nvSpPr>
        <p:spPr>
          <a:xfrm>
            <a:off x="6654800" y="508000"/>
            <a:ext cx="5829300" cy="8013700"/>
          </a:xfrm>
          <a:prstGeom prst="rect">
            <a:avLst/>
          </a:prstGeom>
        </p:spPr>
        <p:txBody>
          <a:bodyPr lIns="91439" tIns="45719" rIns="91439" bIns="45719"/>
          <a:lstStyle/>
          <a:p>
            <a:endParaRPr/>
          </a:p>
        </p:txBody>
      </p:sp>
      <p:sp>
        <p:nvSpPr>
          <p:cNvPr id="140" name="Body Level One…"/>
          <p:cNvSpPr txBox="1">
            <a:spLocks noGrp="1"/>
          </p:cNvSpPr>
          <p:nvPr>
            <p:ph type="body" sz="quarter" idx="1"/>
          </p:nvPr>
        </p:nvSpPr>
        <p:spPr>
          <a:xfrm>
            <a:off x="431800" y="8813800"/>
            <a:ext cx="8255000" cy="812800"/>
          </a:xfrm>
          <a:prstGeom prst="rect">
            <a:avLst/>
          </a:prstGeom>
        </p:spPr>
        <p:txBody>
          <a:bodyPr/>
          <a:lstStyle>
            <a:lvl1pPr marL="0" indent="0">
              <a:spcBef>
                <a:spcPts val="0"/>
              </a:spcBef>
              <a:buSzTx/>
              <a:buNone/>
              <a:defRPr sz="2000">
                <a:solidFill>
                  <a:srgbClr val="868686"/>
                </a:solidFill>
              </a:defRPr>
            </a:lvl1pPr>
            <a:lvl2pPr marL="0" indent="0">
              <a:spcBef>
                <a:spcPts val="0"/>
              </a:spcBef>
              <a:buSzTx/>
              <a:buNone/>
              <a:defRPr sz="2000">
                <a:solidFill>
                  <a:srgbClr val="868686"/>
                </a:solidFill>
              </a:defRPr>
            </a:lvl2pPr>
            <a:lvl3pPr marL="0" indent="0">
              <a:spcBef>
                <a:spcPts val="0"/>
              </a:spcBef>
              <a:buSzTx/>
              <a:buNone/>
              <a:defRPr sz="2000">
                <a:solidFill>
                  <a:srgbClr val="868686"/>
                </a:solidFill>
              </a:defRPr>
            </a:lvl3pPr>
            <a:lvl4pPr marL="0" indent="0">
              <a:spcBef>
                <a:spcPts val="0"/>
              </a:spcBef>
              <a:buSzTx/>
              <a:buNone/>
              <a:defRPr sz="2000">
                <a:solidFill>
                  <a:srgbClr val="868686"/>
                </a:solidFill>
              </a:defRPr>
            </a:lvl4pPr>
            <a:lvl5pPr marL="0" indent="0">
              <a:spcBef>
                <a:spcPts val="0"/>
              </a:spcBef>
              <a:buSzTx/>
              <a:buNone/>
              <a:defRPr sz="2000">
                <a:solidFill>
                  <a:srgbClr val="868686"/>
                </a:solidFill>
              </a:defRPr>
            </a:lvl5pPr>
          </a:lstStyle>
          <a:p>
            <a:r>
              <a:t>Body Level One</a:t>
            </a:r>
          </a:p>
          <a:p>
            <a:pPr lvl="1"/>
            <a:r>
              <a:t>Body Level Two</a:t>
            </a:r>
          </a:p>
          <a:p>
            <a:pPr lvl="2"/>
            <a:r>
              <a:t>Body Level Three</a:t>
            </a:r>
          </a:p>
          <a:p>
            <a:pPr lvl="3"/>
            <a:r>
              <a:t>Body Level Four</a:t>
            </a:r>
          </a:p>
          <a:p>
            <a:pPr lvl="4"/>
            <a:r>
              <a:t>Body Level Five</a:t>
            </a:r>
          </a:p>
        </p:txBody>
      </p:sp>
      <p:sp>
        <p:nvSpPr>
          <p:cNvPr id="14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x">
  <p:cSld name="Photo - 3 Up Portrait">
    <p:spTree>
      <p:nvGrpSpPr>
        <p:cNvPr id="1" name=""/>
        <p:cNvGrpSpPr/>
        <p:nvPr/>
      </p:nvGrpSpPr>
      <p:grpSpPr>
        <a:xfrm>
          <a:off x="0" y="0"/>
          <a:ext cx="0" cy="0"/>
          <a:chOff x="0" y="0"/>
          <a:chExt cx="0" cy="0"/>
        </a:xfrm>
      </p:grpSpPr>
      <p:sp>
        <p:nvSpPr>
          <p:cNvPr id="148" name="Line"/>
          <p:cNvSpPr/>
          <p:nvPr/>
        </p:nvSpPr>
        <p:spPr>
          <a:xfrm flipH="1">
            <a:off x="4444998" y="1777968"/>
            <a:ext cx="1" cy="5067381"/>
          </a:xfrm>
          <a:prstGeom prst="line">
            <a:avLst/>
          </a:prstGeom>
          <a:ln w="12700">
            <a:solidFill>
              <a:srgbClr val="ABABAB"/>
            </a:solidFill>
            <a:miter lim="400000"/>
          </a:ln>
        </p:spPr>
        <p:txBody>
          <a:bodyPr lIns="50800" tIns="50800" rIns="50800" bIns="50800" anchor="ctr"/>
          <a:lstStyle/>
          <a:p>
            <a:endParaRPr/>
          </a:p>
        </p:txBody>
      </p:sp>
      <p:sp>
        <p:nvSpPr>
          <p:cNvPr id="149" name="Line"/>
          <p:cNvSpPr/>
          <p:nvPr/>
        </p:nvSpPr>
        <p:spPr>
          <a:xfrm flipH="1">
            <a:off x="8547098" y="1777968"/>
            <a:ext cx="1" cy="5067381"/>
          </a:xfrm>
          <a:prstGeom prst="line">
            <a:avLst/>
          </a:prstGeom>
          <a:ln w="12700">
            <a:solidFill>
              <a:srgbClr val="ABABAB"/>
            </a:solidFill>
            <a:miter lim="400000"/>
          </a:ln>
        </p:spPr>
        <p:txBody>
          <a:bodyPr lIns="50800" tIns="50800" rIns="50800" bIns="50800" anchor="ctr"/>
          <a:lstStyle/>
          <a:p>
            <a:endParaRPr/>
          </a:p>
        </p:txBody>
      </p:sp>
      <p:sp>
        <p:nvSpPr>
          <p:cNvPr id="150" name="Image"/>
          <p:cNvSpPr>
            <a:spLocks noGrp="1"/>
          </p:cNvSpPr>
          <p:nvPr>
            <p:ph type="pic" sz="quarter" idx="13"/>
          </p:nvPr>
        </p:nvSpPr>
        <p:spPr>
          <a:xfrm>
            <a:off x="508000" y="1778000"/>
            <a:ext cx="3784600" cy="5067300"/>
          </a:xfrm>
          <a:prstGeom prst="rect">
            <a:avLst/>
          </a:prstGeom>
        </p:spPr>
        <p:txBody>
          <a:bodyPr lIns="91439" tIns="45719" rIns="91439" bIns="45719"/>
          <a:lstStyle/>
          <a:p>
            <a:endParaRPr/>
          </a:p>
        </p:txBody>
      </p:sp>
      <p:sp>
        <p:nvSpPr>
          <p:cNvPr id="151" name="Image"/>
          <p:cNvSpPr>
            <a:spLocks noGrp="1"/>
          </p:cNvSpPr>
          <p:nvPr>
            <p:ph type="pic" sz="quarter" idx="14"/>
          </p:nvPr>
        </p:nvSpPr>
        <p:spPr>
          <a:xfrm>
            <a:off x="8724900" y="1778000"/>
            <a:ext cx="3759200" cy="5067300"/>
          </a:xfrm>
          <a:prstGeom prst="rect">
            <a:avLst/>
          </a:prstGeom>
        </p:spPr>
        <p:txBody>
          <a:bodyPr lIns="91439" tIns="45719" rIns="91439" bIns="45719"/>
          <a:lstStyle/>
          <a:p>
            <a:endParaRPr/>
          </a:p>
        </p:txBody>
      </p:sp>
      <p:sp>
        <p:nvSpPr>
          <p:cNvPr id="152" name="Image"/>
          <p:cNvSpPr>
            <a:spLocks noGrp="1"/>
          </p:cNvSpPr>
          <p:nvPr>
            <p:ph type="pic" sz="quarter" idx="15"/>
          </p:nvPr>
        </p:nvSpPr>
        <p:spPr>
          <a:xfrm>
            <a:off x="4622800" y="1778000"/>
            <a:ext cx="3784600" cy="5067300"/>
          </a:xfrm>
          <a:prstGeom prst="rect">
            <a:avLst/>
          </a:prstGeom>
        </p:spPr>
        <p:txBody>
          <a:bodyPr lIns="91439" tIns="45719" rIns="91439" bIns="45719"/>
          <a:lstStyle/>
          <a:p>
            <a:endParaRPr/>
          </a:p>
        </p:txBody>
      </p:sp>
      <p:sp>
        <p:nvSpPr>
          <p:cNvPr id="153" name="Body Level One…"/>
          <p:cNvSpPr txBox="1">
            <a:spLocks noGrp="1"/>
          </p:cNvSpPr>
          <p:nvPr>
            <p:ph type="body" sz="quarter" idx="1"/>
          </p:nvPr>
        </p:nvSpPr>
        <p:spPr>
          <a:xfrm>
            <a:off x="431800" y="8813800"/>
            <a:ext cx="8255000" cy="812800"/>
          </a:xfrm>
          <a:prstGeom prst="rect">
            <a:avLst/>
          </a:prstGeom>
        </p:spPr>
        <p:txBody>
          <a:bodyPr/>
          <a:lstStyle>
            <a:lvl1pPr marL="0" indent="0">
              <a:spcBef>
                <a:spcPts val="0"/>
              </a:spcBef>
              <a:buSzTx/>
              <a:buNone/>
              <a:defRPr sz="2000">
                <a:solidFill>
                  <a:srgbClr val="868686"/>
                </a:solidFill>
              </a:defRPr>
            </a:lvl1pPr>
            <a:lvl2pPr marL="0" indent="0">
              <a:spcBef>
                <a:spcPts val="0"/>
              </a:spcBef>
              <a:buSzTx/>
              <a:buNone/>
              <a:defRPr sz="2000">
                <a:solidFill>
                  <a:srgbClr val="868686"/>
                </a:solidFill>
              </a:defRPr>
            </a:lvl2pPr>
            <a:lvl3pPr marL="0" indent="0">
              <a:spcBef>
                <a:spcPts val="0"/>
              </a:spcBef>
              <a:buSzTx/>
              <a:buNone/>
              <a:defRPr sz="2000">
                <a:solidFill>
                  <a:srgbClr val="868686"/>
                </a:solidFill>
              </a:defRPr>
            </a:lvl3pPr>
            <a:lvl4pPr marL="0" indent="0">
              <a:spcBef>
                <a:spcPts val="0"/>
              </a:spcBef>
              <a:buSzTx/>
              <a:buNone/>
              <a:defRPr sz="2000">
                <a:solidFill>
                  <a:srgbClr val="868686"/>
                </a:solidFill>
              </a:defRPr>
            </a:lvl4pPr>
            <a:lvl5pPr marL="0" indent="0">
              <a:spcBef>
                <a:spcPts val="0"/>
              </a:spcBef>
              <a:buSzTx/>
              <a:buNone/>
              <a:defRPr sz="2000">
                <a:solidFill>
                  <a:srgbClr val="868686"/>
                </a:solidFill>
              </a:defRPr>
            </a:lvl5pPr>
          </a:lstStyle>
          <a:p>
            <a:r>
              <a:t>Body Level One</a:t>
            </a:r>
          </a:p>
          <a:p>
            <a:pPr lvl="1"/>
            <a:r>
              <a:t>Body Level Two</a:t>
            </a:r>
          </a:p>
          <a:p>
            <a:pPr lvl="2"/>
            <a:r>
              <a:t>Body Level Three</a:t>
            </a:r>
          </a:p>
          <a:p>
            <a:pPr lvl="3"/>
            <a:r>
              <a:t>Body Level Four</a:t>
            </a:r>
          </a:p>
          <a:p>
            <a:pPr lvl="4"/>
            <a:r>
              <a:t>Body Level Five</a:t>
            </a:r>
          </a:p>
        </p:txBody>
      </p:sp>
      <p:sp>
        <p:nvSpPr>
          <p:cNvPr id="15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x">
  <p:cSld name="Photo - Big">
    <p:spTree>
      <p:nvGrpSpPr>
        <p:cNvPr id="1" name=""/>
        <p:cNvGrpSpPr/>
        <p:nvPr/>
      </p:nvGrpSpPr>
      <p:grpSpPr>
        <a:xfrm>
          <a:off x="0" y="0"/>
          <a:ext cx="0" cy="0"/>
          <a:chOff x="0" y="0"/>
          <a:chExt cx="0" cy="0"/>
        </a:xfrm>
      </p:grpSpPr>
      <p:sp>
        <p:nvSpPr>
          <p:cNvPr id="161" name="Image"/>
          <p:cNvSpPr>
            <a:spLocks noGrp="1"/>
          </p:cNvSpPr>
          <p:nvPr>
            <p:ph type="pic" idx="13"/>
          </p:nvPr>
        </p:nvSpPr>
        <p:spPr>
          <a:xfrm>
            <a:off x="533400" y="508000"/>
            <a:ext cx="11938000" cy="7962900"/>
          </a:xfrm>
          <a:prstGeom prst="rect">
            <a:avLst/>
          </a:prstGeom>
        </p:spPr>
        <p:txBody>
          <a:bodyPr lIns="91439" tIns="45719" rIns="91439" bIns="45719"/>
          <a:lstStyle/>
          <a:p>
            <a:endParaRPr/>
          </a:p>
        </p:txBody>
      </p:sp>
      <p:sp>
        <p:nvSpPr>
          <p:cNvPr id="162" name="Body Level One…"/>
          <p:cNvSpPr txBox="1">
            <a:spLocks noGrp="1"/>
          </p:cNvSpPr>
          <p:nvPr>
            <p:ph type="body" sz="quarter" idx="1"/>
          </p:nvPr>
        </p:nvSpPr>
        <p:spPr>
          <a:xfrm>
            <a:off x="431800" y="8813800"/>
            <a:ext cx="8255000" cy="812800"/>
          </a:xfrm>
          <a:prstGeom prst="rect">
            <a:avLst/>
          </a:prstGeom>
        </p:spPr>
        <p:txBody>
          <a:bodyPr/>
          <a:lstStyle>
            <a:lvl1pPr marL="0" indent="0">
              <a:spcBef>
                <a:spcPts val="0"/>
              </a:spcBef>
              <a:buSzTx/>
              <a:buNone/>
              <a:defRPr sz="2000">
                <a:solidFill>
                  <a:srgbClr val="868686"/>
                </a:solidFill>
              </a:defRPr>
            </a:lvl1pPr>
            <a:lvl2pPr marL="0" indent="0">
              <a:spcBef>
                <a:spcPts val="0"/>
              </a:spcBef>
              <a:buSzTx/>
              <a:buNone/>
              <a:defRPr sz="2000">
                <a:solidFill>
                  <a:srgbClr val="868686"/>
                </a:solidFill>
              </a:defRPr>
            </a:lvl2pPr>
            <a:lvl3pPr marL="0" indent="0">
              <a:spcBef>
                <a:spcPts val="0"/>
              </a:spcBef>
              <a:buSzTx/>
              <a:buNone/>
              <a:defRPr sz="2000">
                <a:solidFill>
                  <a:srgbClr val="868686"/>
                </a:solidFill>
              </a:defRPr>
            </a:lvl3pPr>
            <a:lvl4pPr marL="0" indent="0">
              <a:spcBef>
                <a:spcPts val="0"/>
              </a:spcBef>
              <a:buSzTx/>
              <a:buNone/>
              <a:defRPr sz="2000">
                <a:solidFill>
                  <a:srgbClr val="868686"/>
                </a:solidFill>
              </a:defRPr>
            </a:lvl4pPr>
            <a:lvl5pPr marL="0" indent="0">
              <a:spcBef>
                <a:spcPts val="0"/>
              </a:spcBef>
              <a:buSzTx/>
              <a:buNone/>
              <a:defRPr sz="2000">
                <a:solidFill>
                  <a:srgbClr val="868686"/>
                </a:solidFill>
              </a:defRPr>
            </a:lvl5pPr>
          </a:lstStyle>
          <a:p>
            <a:r>
              <a:t>Body Level One</a:t>
            </a:r>
          </a:p>
          <a:p>
            <a:pPr lvl="1"/>
            <a:r>
              <a:t>Body Level Two</a:t>
            </a:r>
          </a:p>
          <a:p>
            <a:pPr lvl="2"/>
            <a:r>
              <a:t>Body Level Three</a:t>
            </a:r>
          </a:p>
          <a:p>
            <a:pPr lvl="3"/>
            <a:r>
              <a:t>Body Level Four</a:t>
            </a:r>
          </a:p>
          <a:p>
            <a:pPr lvl="4"/>
            <a:r>
              <a:t>Body Level Five</a:t>
            </a:r>
          </a:p>
        </p:txBody>
      </p:sp>
      <p:sp>
        <p:nvSpPr>
          <p:cNvPr id="16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x">
  <p:cSld name="Photo - 3 Up">
    <p:spTree>
      <p:nvGrpSpPr>
        <p:cNvPr id="1" name=""/>
        <p:cNvGrpSpPr/>
        <p:nvPr/>
      </p:nvGrpSpPr>
      <p:grpSpPr>
        <a:xfrm>
          <a:off x="0" y="0"/>
          <a:ext cx="0" cy="0"/>
          <a:chOff x="0" y="0"/>
          <a:chExt cx="0" cy="0"/>
        </a:xfrm>
      </p:grpSpPr>
      <p:sp>
        <p:nvSpPr>
          <p:cNvPr id="170" name="Line"/>
          <p:cNvSpPr/>
          <p:nvPr/>
        </p:nvSpPr>
        <p:spPr>
          <a:xfrm flipH="1">
            <a:off x="6489698" y="520668"/>
            <a:ext cx="1" cy="7962963"/>
          </a:xfrm>
          <a:prstGeom prst="line">
            <a:avLst/>
          </a:prstGeom>
          <a:ln w="12700">
            <a:solidFill>
              <a:srgbClr val="ABABAB"/>
            </a:solidFill>
            <a:miter lim="400000"/>
          </a:ln>
        </p:spPr>
        <p:txBody>
          <a:bodyPr lIns="50800" tIns="50800" rIns="50800" bIns="50800" anchor="ctr"/>
          <a:lstStyle/>
          <a:p>
            <a:endParaRPr/>
          </a:p>
        </p:txBody>
      </p:sp>
      <p:sp>
        <p:nvSpPr>
          <p:cNvPr id="171" name="Line"/>
          <p:cNvSpPr/>
          <p:nvPr/>
        </p:nvSpPr>
        <p:spPr>
          <a:xfrm>
            <a:off x="6489696" y="4476750"/>
            <a:ext cx="5994408" cy="127"/>
          </a:xfrm>
          <a:prstGeom prst="line">
            <a:avLst/>
          </a:prstGeom>
          <a:ln w="12700">
            <a:solidFill>
              <a:srgbClr val="ABABAB"/>
            </a:solidFill>
            <a:miter lim="400000"/>
          </a:ln>
        </p:spPr>
        <p:txBody>
          <a:bodyPr lIns="50800" tIns="50800" rIns="50800" bIns="50800" anchor="ctr"/>
          <a:lstStyle/>
          <a:p>
            <a:endParaRPr/>
          </a:p>
        </p:txBody>
      </p:sp>
      <p:sp>
        <p:nvSpPr>
          <p:cNvPr id="172" name="Image"/>
          <p:cNvSpPr>
            <a:spLocks noGrp="1"/>
          </p:cNvSpPr>
          <p:nvPr>
            <p:ph type="pic" sz="half" idx="13"/>
          </p:nvPr>
        </p:nvSpPr>
        <p:spPr>
          <a:xfrm>
            <a:off x="508000" y="520700"/>
            <a:ext cx="5816600" cy="7962900"/>
          </a:xfrm>
          <a:prstGeom prst="rect">
            <a:avLst/>
          </a:prstGeom>
        </p:spPr>
        <p:txBody>
          <a:bodyPr lIns="91439" tIns="45719" rIns="91439" bIns="45719"/>
          <a:lstStyle/>
          <a:p>
            <a:endParaRPr/>
          </a:p>
        </p:txBody>
      </p:sp>
      <p:sp>
        <p:nvSpPr>
          <p:cNvPr id="173" name="Image"/>
          <p:cNvSpPr>
            <a:spLocks noGrp="1"/>
          </p:cNvSpPr>
          <p:nvPr>
            <p:ph type="pic" sz="quarter" idx="14"/>
          </p:nvPr>
        </p:nvSpPr>
        <p:spPr>
          <a:xfrm>
            <a:off x="6667500" y="520700"/>
            <a:ext cx="5816600" cy="3810000"/>
          </a:xfrm>
          <a:prstGeom prst="rect">
            <a:avLst/>
          </a:prstGeom>
        </p:spPr>
        <p:txBody>
          <a:bodyPr lIns="91439" tIns="45719" rIns="91439" bIns="45719"/>
          <a:lstStyle/>
          <a:p>
            <a:endParaRPr/>
          </a:p>
        </p:txBody>
      </p:sp>
      <p:sp>
        <p:nvSpPr>
          <p:cNvPr id="174" name="Image"/>
          <p:cNvSpPr>
            <a:spLocks noGrp="1"/>
          </p:cNvSpPr>
          <p:nvPr>
            <p:ph type="pic" sz="quarter" idx="15"/>
          </p:nvPr>
        </p:nvSpPr>
        <p:spPr>
          <a:xfrm>
            <a:off x="6667500" y="4660900"/>
            <a:ext cx="5816600" cy="3822700"/>
          </a:xfrm>
          <a:prstGeom prst="rect">
            <a:avLst/>
          </a:prstGeom>
        </p:spPr>
        <p:txBody>
          <a:bodyPr lIns="91439" tIns="45719" rIns="91439" bIns="45719"/>
          <a:lstStyle/>
          <a:p>
            <a:endParaRPr/>
          </a:p>
        </p:txBody>
      </p:sp>
      <p:sp>
        <p:nvSpPr>
          <p:cNvPr id="175" name="Body Level One…"/>
          <p:cNvSpPr txBox="1">
            <a:spLocks noGrp="1"/>
          </p:cNvSpPr>
          <p:nvPr>
            <p:ph type="body" sz="quarter" idx="1"/>
          </p:nvPr>
        </p:nvSpPr>
        <p:spPr>
          <a:xfrm>
            <a:off x="431800" y="8813800"/>
            <a:ext cx="8255000" cy="812800"/>
          </a:xfrm>
          <a:prstGeom prst="rect">
            <a:avLst/>
          </a:prstGeom>
        </p:spPr>
        <p:txBody>
          <a:bodyPr/>
          <a:lstStyle>
            <a:lvl1pPr marL="0" indent="0">
              <a:spcBef>
                <a:spcPts val="0"/>
              </a:spcBef>
              <a:buSzTx/>
              <a:buNone/>
              <a:defRPr sz="2000">
                <a:solidFill>
                  <a:srgbClr val="868686"/>
                </a:solidFill>
              </a:defRPr>
            </a:lvl1pPr>
            <a:lvl2pPr marL="0" indent="0">
              <a:spcBef>
                <a:spcPts val="0"/>
              </a:spcBef>
              <a:buSzTx/>
              <a:buNone/>
              <a:defRPr sz="2000">
                <a:solidFill>
                  <a:srgbClr val="868686"/>
                </a:solidFill>
              </a:defRPr>
            </a:lvl2pPr>
            <a:lvl3pPr marL="0" indent="0">
              <a:spcBef>
                <a:spcPts val="0"/>
              </a:spcBef>
              <a:buSzTx/>
              <a:buNone/>
              <a:defRPr sz="2000">
                <a:solidFill>
                  <a:srgbClr val="868686"/>
                </a:solidFill>
              </a:defRPr>
            </a:lvl3pPr>
            <a:lvl4pPr marL="0" indent="0">
              <a:spcBef>
                <a:spcPts val="0"/>
              </a:spcBef>
              <a:buSzTx/>
              <a:buNone/>
              <a:defRPr sz="2000">
                <a:solidFill>
                  <a:srgbClr val="868686"/>
                </a:solidFill>
              </a:defRPr>
            </a:lvl4pPr>
            <a:lvl5pPr marL="0" indent="0">
              <a:spcBef>
                <a:spcPts val="0"/>
              </a:spcBef>
              <a:buSzTx/>
              <a:buNone/>
              <a:defRPr sz="2000">
                <a:solidFill>
                  <a:srgbClr val="868686"/>
                </a:solidFill>
              </a:defRPr>
            </a:lvl5pPr>
          </a:lstStyle>
          <a:p>
            <a:r>
              <a:t>Body Level One</a:t>
            </a:r>
          </a:p>
          <a:p>
            <a:pPr lvl="1"/>
            <a:r>
              <a:t>Body Level Two</a:t>
            </a:r>
          </a:p>
          <a:p>
            <a:pPr lvl="2"/>
            <a:r>
              <a:t>Body Level Three</a:t>
            </a:r>
          </a:p>
          <a:p>
            <a:pPr lvl="3"/>
            <a:r>
              <a:t>Body Level Four</a:t>
            </a:r>
          </a:p>
          <a:p>
            <a:pPr lvl="4"/>
            <a:r>
              <a:t>Body Level Five</a:t>
            </a:r>
          </a:p>
        </p:txBody>
      </p:sp>
      <p:sp>
        <p:nvSpPr>
          <p:cNvPr id="17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x">
  <p:cSld name="Photo - 4 Up">
    <p:spTree>
      <p:nvGrpSpPr>
        <p:cNvPr id="1" name=""/>
        <p:cNvGrpSpPr/>
        <p:nvPr/>
      </p:nvGrpSpPr>
      <p:grpSpPr>
        <a:xfrm>
          <a:off x="0" y="0"/>
          <a:ext cx="0" cy="0"/>
          <a:chOff x="0" y="0"/>
          <a:chExt cx="0" cy="0"/>
        </a:xfrm>
      </p:grpSpPr>
      <p:sp>
        <p:nvSpPr>
          <p:cNvPr id="183" name="Line"/>
          <p:cNvSpPr/>
          <p:nvPr/>
        </p:nvSpPr>
        <p:spPr>
          <a:xfrm flipH="1">
            <a:off x="9067798" y="520668"/>
            <a:ext cx="1" cy="7962963"/>
          </a:xfrm>
          <a:prstGeom prst="line">
            <a:avLst/>
          </a:prstGeom>
          <a:ln w="12700">
            <a:solidFill>
              <a:srgbClr val="ABABAB"/>
            </a:solidFill>
            <a:miter lim="400000"/>
          </a:ln>
        </p:spPr>
        <p:txBody>
          <a:bodyPr lIns="50800" tIns="50800" rIns="50800" bIns="50800" anchor="ctr"/>
          <a:lstStyle/>
          <a:p>
            <a:endParaRPr/>
          </a:p>
        </p:txBody>
      </p:sp>
      <p:sp>
        <p:nvSpPr>
          <p:cNvPr id="184" name="Line"/>
          <p:cNvSpPr/>
          <p:nvPr/>
        </p:nvSpPr>
        <p:spPr>
          <a:xfrm>
            <a:off x="9067796" y="3092450"/>
            <a:ext cx="3429023" cy="127"/>
          </a:xfrm>
          <a:prstGeom prst="line">
            <a:avLst/>
          </a:prstGeom>
          <a:ln w="12700">
            <a:solidFill>
              <a:srgbClr val="ABABAB"/>
            </a:solidFill>
            <a:miter lim="400000"/>
          </a:ln>
        </p:spPr>
        <p:txBody>
          <a:bodyPr lIns="50800" tIns="50800" rIns="50800" bIns="50800" anchor="ctr"/>
          <a:lstStyle/>
          <a:p>
            <a:endParaRPr/>
          </a:p>
        </p:txBody>
      </p:sp>
      <p:sp>
        <p:nvSpPr>
          <p:cNvPr id="185" name="Line"/>
          <p:cNvSpPr/>
          <p:nvPr/>
        </p:nvSpPr>
        <p:spPr>
          <a:xfrm>
            <a:off x="9067796" y="5873750"/>
            <a:ext cx="3429023" cy="127"/>
          </a:xfrm>
          <a:prstGeom prst="line">
            <a:avLst/>
          </a:prstGeom>
          <a:ln w="12700">
            <a:solidFill>
              <a:srgbClr val="ABABAB"/>
            </a:solidFill>
            <a:miter lim="400000"/>
          </a:ln>
        </p:spPr>
        <p:txBody>
          <a:bodyPr lIns="50800" tIns="50800" rIns="50800" bIns="50800" anchor="ctr"/>
          <a:lstStyle/>
          <a:p>
            <a:endParaRPr/>
          </a:p>
        </p:txBody>
      </p:sp>
      <p:sp>
        <p:nvSpPr>
          <p:cNvPr id="186" name="Image"/>
          <p:cNvSpPr>
            <a:spLocks noGrp="1"/>
          </p:cNvSpPr>
          <p:nvPr>
            <p:ph type="pic" idx="13"/>
          </p:nvPr>
        </p:nvSpPr>
        <p:spPr>
          <a:xfrm>
            <a:off x="520700" y="508000"/>
            <a:ext cx="8369300" cy="7975600"/>
          </a:xfrm>
          <a:prstGeom prst="rect">
            <a:avLst/>
          </a:prstGeom>
        </p:spPr>
        <p:txBody>
          <a:bodyPr lIns="91439" tIns="45719" rIns="91439" bIns="45719"/>
          <a:lstStyle/>
          <a:p>
            <a:endParaRPr/>
          </a:p>
        </p:txBody>
      </p:sp>
      <p:sp>
        <p:nvSpPr>
          <p:cNvPr id="187" name="Image"/>
          <p:cNvSpPr>
            <a:spLocks noGrp="1"/>
          </p:cNvSpPr>
          <p:nvPr>
            <p:ph type="pic" sz="quarter" idx="14"/>
          </p:nvPr>
        </p:nvSpPr>
        <p:spPr>
          <a:xfrm>
            <a:off x="9220200" y="3289300"/>
            <a:ext cx="3276600" cy="2438400"/>
          </a:xfrm>
          <a:prstGeom prst="rect">
            <a:avLst/>
          </a:prstGeom>
        </p:spPr>
        <p:txBody>
          <a:bodyPr lIns="91439" tIns="45719" rIns="91439" bIns="45719"/>
          <a:lstStyle/>
          <a:p>
            <a:endParaRPr/>
          </a:p>
        </p:txBody>
      </p:sp>
      <p:sp>
        <p:nvSpPr>
          <p:cNvPr id="188" name="Image"/>
          <p:cNvSpPr>
            <a:spLocks noGrp="1"/>
          </p:cNvSpPr>
          <p:nvPr>
            <p:ph type="pic" sz="quarter" idx="15"/>
          </p:nvPr>
        </p:nvSpPr>
        <p:spPr>
          <a:xfrm>
            <a:off x="9220200" y="6019800"/>
            <a:ext cx="3276600" cy="2463800"/>
          </a:xfrm>
          <a:prstGeom prst="rect">
            <a:avLst/>
          </a:prstGeom>
        </p:spPr>
        <p:txBody>
          <a:bodyPr lIns="91439" tIns="45719" rIns="91439" bIns="45719"/>
          <a:lstStyle/>
          <a:p>
            <a:endParaRPr/>
          </a:p>
        </p:txBody>
      </p:sp>
      <p:sp>
        <p:nvSpPr>
          <p:cNvPr id="189" name="Image"/>
          <p:cNvSpPr>
            <a:spLocks noGrp="1"/>
          </p:cNvSpPr>
          <p:nvPr>
            <p:ph type="pic" sz="quarter" idx="16"/>
          </p:nvPr>
        </p:nvSpPr>
        <p:spPr>
          <a:xfrm>
            <a:off x="9220200" y="508000"/>
            <a:ext cx="3276600" cy="2463800"/>
          </a:xfrm>
          <a:prstGeom prst="rect">
            <a:avLst/>
          </a:prstGeom>
        </p:spPr>
        <p:txBody>
          <a:bodyPr lIns="91439" tIns="45719" rIns="91439" bIns="45719"/>
          <a:lstStyle/>
          <a:p>
            <a:endParaRPr/>
          </a:p>
        </p:txBody>
      </p:sp>
      <p:sp>
        <p:nvSpPr>
          <p:cNvPr id="190" name="Body Level One…"/>
          <p:cNvSpPr txBox="1">
            <a:spLocks noGrp="1"/>
          </p:cNvSpPr>
          <p:nvPr>
            <p:ph type="body" sz="quarter" idx="1"/>
          </p:nvPr>
        </p:nvSpPr>
        <p:spPr>
          <a:xfrm>
            <a:off x="431800" y="8813800"/>
            <a:ext cx="8255000" cy="812800"/>
          </a:xfrm>
          <a:prstGeom prst="rect">
            <a:avLst/>
          </a:prstGeom>
        </p:spPr>
        <p:txBody>
          <a:bodyPr/>
          <a:lstStyle>
            <a:lvl1pPr marL="0" indent="0">
              <a:spcBef>
                <a:spcPts val="0"/>
              </a:spcBef>
              <a:buSzTx/>
              <a:buNone/>
              <a:defRPr sz="2000">
                <a:solidFill>
                  <a:srgbClr val="868686"/>
                </a:solidFill>
              </a:defRPr>
            </a:lvl1pPr>
            <a:lvl2pPr marL="0" indent="0">
              <a:spcBef>
                <a:spcPts val="0"/>
              </a:spcBef>
              <a:buSzTx/>
              <a:buNone/>
              <a:defRPr sz="2000">
                <a:solidFill>
                  <a:srgbClr val="868686"/>
                </a:solidFill>
              </a:defRPr>
            </a:lvl2pPr>
            <a:lvl3pPr marL="0" indent="0">
              <a:spcBef>
                <a:spcPts val="0"/>
              </a:spcBef>
              <a:buSzTx/>
              <a:buNone/>
              <a:defRPr sz="2000">
                <a:solidFill>
                  <a:srgbClr val="868686"/>
                </a:solidFill>
              </a:defRPr>
            </a:lvl3pPr>
            <a:lvl4pPr marL="0" indent="0">
              <a:spcBef>
                <a:spcPts val="0"/>
              </a:spcBef>
              <a:buSzTx/>
              <a:buNone/>
              <a:defRPr sz="2000">
                <a:solidFill>
                  <a:srgbClr val="868686"/>
                </a:solidFill>
              </a:defRPr>
            </a:lvl4pPr>
            <a:lvl5pPr marL="0" indent="0">
              <a:spcBef>
                <a:spcPts val="0"/>
              </a:spcBef>
              <a:buSzTx/>
              <a:buNone/>
              <a:defRPr sz="2000">
                <a:solidFill>
                  <a:srgbClr val="868686"/>
                </a:solidFill>
              </a:defRPr>
            </a:lvl5pPr>
          </a:lstStyle>
          <a:p>
            <a:r>
              <a:t>Body Level One</a:t>
            </a:r>
          </a:p>
          <a:p>
            <a:pPr lvl="1"/>
            <a:r>
              <a:t>Body Level Two</a:t>
            </a:r>
          </a:p>
          <a:p>
            <a:pPr lvl="2"/>
            <a:r>
              <a:t>Body Level Three</a:t>
            </a:r>
          </a:p>
          <a:p>
            <a:pPr lvl="3"/>
            <a:r>
              <a:t>Body Level Four</a:t>
            </a:r>
          </a:p>
          <a:p>
            <a:pPr lvl="4"/>
            <a:r>
              <a:t>Body Level Five</a:t>
            </a:r>
          </a:p>
        </p:txBody>
      </p:sp>
      <p:sp>
        <p:nvSpPr>
          <p:cNvPr id="19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Title &amp; Bullets - Left">
    <p:spTree>
      <p:nvGrpSpPr>
        <p:cNvPr id="1" name=""/>
        <p:cNvGrpSpPr/>
        <p:nvPr/>
      </p:nvGrpSpPr>
      <p:grpSpPr>
        <a:xfrm>
          <a:off x="0" y="0"/>
          <a:ext cx="0" cy="0"/>
          <a:chOff x="0" y="0"/>
          <a:chExt cx="0" cy="0"/>
        </a:xfrm>
      </p:grpSpPr>
      <p:sp>
        <p:nvSpPr>
          <p:cNvPr id="198" name="Title Text"/>
          <p:cNvSpPr txBox="1">
            <a:spLocks noGrp="1"/>
          </p:cNvSpPr>
          <p:nvPr>
            <p:ph type="title"/>
          </p:nvPr>
        </p:nvSpPr>
        <p:spPr>
          <a:prstGeom prst="rect">
            <a:avLst/>
          </a:prstGeom>
        </p:spPr>
        <p:txBody>
          <a:bodyPr/>
          <a:lstStyle/>
          <a:p>
            <a:r>
              <a:t>Title Text</a:t>
            </a:r>
          </a:p>
        </p:txBody>
      </p:sp>
      <p:sp>
        <p:nvSpPr>
          <p:cNvPr id="199" name="Body Level One…"/>
          <p:cNvSpPr txBox="1">
            <a:spLocks noGrp="1"/>
          </p:cNvSpPr>
          <p:nvPr>
            <p:ph type="body" sz="half" idx="1"/>
          </p:nvPr>
        </p:nvSpPr>
        <p:spPr>
          <a:xfrm>
            <a:off x="571500" y="2324100"/>
            <a:ext cx="5080000" cy="6565900"/>
          </a:xfrm>
          <a:prstGeom prst="rect">
            <a:avLst/>
          </a:prstGeom>
        </p:spPr>
        <p:txBody>
          <a:bodyPr/>
          <a:lstStyle>
            <a:lvl1pPr>
              <a:defRPr>
                <a:solidFill>
                  <a:srgbClr val="747474"/>
                </a:solidFill>
              </a:defRPr>
            </a:lvl1pPr>
            <a:lvl2pPr>
              <a:defRPr>
                <a:solidFill>
                  <a:srgbClr val="747474"/>
                </a:solidFill>
              </a:defRPr>
            </a:lvl2pPr>
            <a:lvl3pPr>
              <a:defRPr>
                <a:solidFill>
                  <a:srgbClr val="747474"/>
                </a:solidFill>
              </a:defRPr>
            </a:lvl3pPr>
            <a:lvl4pPr>
              <a:defRPr>
                <a:solidFill>
                  <a:srgbClr val="747474"/>
                </a:solidFill>
              </a:defRPr>
            </a:lvl4pPr>
            <a:lvl5pPr>
              <a:defRPr>
                <a:solidFill>
                  <a:srgbClr val="747474"/>
                </a:solidFill>
              </a:defRPr>
            </a:lvl5pPr>
          </a:lstStyle>
          <a:p>
            <a:r>
              <a:t>Body Level One</a:t>
            </a:r>
          </a:p>
          <a:p>
            <a:pPr lvl="1"/>
            <a:r>
              <a:t>Body Level Two</a:t>
            </a:r>
          </a:p>
          <a:p>
            <a:pPr lvl="2"/>
            <a:r>
              <a:t>Body Level Three</a:t>
            </a:r>
          </a:p>
          <a:p>
            <a:pPr lvl="3"/>
            <a:r>
              <a:t>Body Level Four</a:t>
            </a:r>
          </a:p>
          <a:p>
            <a:pPr lvl="4"/>
            <a:r>
              <a:t>Body Level Five</a:t>
            </a:r>
          </a:p>
        </p:txBody>
      </p:sp>
      <p:sp>
        <p:nvSpPr>
          <p:cNvPr id="20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Master #20">
    <p:spTree>
      <p:nvGrpSpPr>
        <p:cNvPr id="1" name=""/>
        <p:cNvGrpSpPr/>
        <p:nvPr/>
      </p:nvGrpSpPr>
      <p:grpSpPr>
        <a:xfrm>
          <a:off x="0" y="0"/>
          <a:ext cx="0" cy="0"/>
          <a:chOff x="0" y="0"/>
          <a:chExt cx="0" cy="0"/>
        </a:xfrm>
      </p:grpSpPr>
      <p:sp>
        <p:nvSpPr>
          <p:cNvPr id="22" name="Line"/>
          <p:cNvSpPr/>
          <p:nvPr/>
        </p:nvSpPr>
        <p:spPr>
          <a:xfrm>
            <a:off x="647700" y="4749800"/>
            <a:ext cx="11709421" cy="127"/>
          </a:xfrm>
          <a:prstGeom prst="line">
            <a:avLst/>
          </a:prstGeom>
          <a:ln w="12700">
            <a:solidFill>
              <a:srgbClr val="9A9A9A"/>
            </a:solidFill>
            <a:miter lim="400000"/>
          </a:ln>
        </p:spPr>
        <p:txBody>
          <a:bodyPr lIns="50800" tIns="50800" rIns="50800" bIns="50800" anchor="ctr"/>
          <a:lstStyle/>
          <a:p>
            <a:endParaRPr/>
          </a:p>
        </p:txBody>
      </p:sp>
      <p:sp>
        <p:nvSpPr>
          <p:cNvPr id="23" name="Title Text"/>
          <p:cNvSpPr txBox="1">
            <a:spLocks noGrp="1"/>
          </p:cNvSpPr>
          <p:nvPr>
            <p:ph type="title"/>
          </p:nvPr>
        </p:nvSpPr>
        <p:spPr>
          <a:xfrm>
            <a:off x="571500" y="1320800"/>
            <a:ext cx="11861800" cy="3175000"/>
          </a:xfrm>
          <a:prstGeom prst="rect">
            <a:avLst/>
          </a:prstGeom>
        </p:spPr>
        <p:txBody>
          <a:bodyPr/>
          <a:lstStyle/>
          <a:p>
            <a:r>
              <a:t>Title Text</a:t>
            </a:r>
          </a:p>
        </p:txBody>
      </p:sp>
      <p:sp>
        <p:nvSpPr>
          <p:cNvPr id="24" name="Body Level One…"/>
          <p:cNvSpPr txBox="1">
            <a:spLocks noGrp="1"/>
          </p:cNvSpPr>
          <p:nvPr>
            <p:ph type="body" sz="half" idx="1"/>
          </p:nvPr>
        </p:nvSpPr>
        <p:spPr>
          <a:xfrm>
            <a:off x="571500" y="5016500"/>
            <a:ext cx="11861800" cy="3175000"/>
          </a:xfrm>
          <a:prstGeom prst="rect">
            <a:avLst/>
          </a:prstGeom>
        </p:spPr>
        <p:txBody>
          <a:bodyPr/>
          <a:lstStyle>
            <a:lvl1pPr marL="0" indent="0">
              <a:spcBef>
                <a:spcPts val="0"/>
              </a:spcBef>
              <a:buSzTx/>
              <a:buNone/>
              <a:defRPr>
                <a:solidFill>
                  <a:srgbClr val="747474"/>
                </a:solidFill>
              </a:defRPr>
            </a:lvl1pPr>
            <a:lvl2pPr marL="0" indent="0">
              <a:spcBef>
                <a:spcPts val="0"/>
              </a:spcBef>
              <a:buSzTx/>
              <a:buNone/>
              <a:defRPr>
                <a:solidFill>
                  <a:srgbClr val="747474"/>
                </a:solidFill>
              </a:defRPr>
            </a:lvl2pPr>
            <a:lvl3pPr marL="0" indent="0">
              <a:spcBef>
                <a:spcPts val="0"/>
              </a:spcBef>
              <a:buSzTx/>
              <a:buNone/>
              <a:defRPr>
                <a:solidFill>
                  <a:srgbClr val="747474"/>
                </a:solidFill>
              </a:defRPr>
            </a:lvl3pPr>
            <a:lvl4pPr marL="0" indent="0">
              <a:spcBef>
                <a:spcPts val="0"/>
              </a:spcBef>
              <a:buSzTx/>
              <a:buNone/>
              <a:defRPr>
                <a:solidFill>
                  <a:srgbClr val="747474"/>
                </a:solidFill>
              </a:defRPr>
            </a:lvl4pPr>
            <a:lvl5pPr marL="0" indent="0">
              <a:spcBef>
                <a:spcPts val="0"/>
              </a:spcBef>
              <a:buSzTx/>
              <a:buNone/>
              <a:defRPr>
                <a:solidFill>
                  <a:srgbClr val="747474"/>
                </a:solidFill>
              </a:defRPr>
            </a:lvl5pPr>
          </a:lstStyle>
          <a:p>
            <a:r>
              <a:t>Body Level One</a:t>
            </a:r>
          </a:p>
          <a:p>
            <a:pPr lvl="1"/>
            <a:r>
              <a:t>Body Level Two</a:t>
            </a:r>
          </a:p>
          <a:p>
            <a:pPr lvl="2"/>
            <a:r>
              <a:t>Body Level Three</a:t>
            </a:r>
          </a:p>
          <a:p>
            <a:pPr lvl="3"/>
            <a:r>
              <a:t>Body Level Four</a:t>
            </a:r>
          </a:p>
          <a:p>
            <a:pPr lvl="4"/>
            <a:r>
              <a:t>Body Level Five</a:t>
            </a:r>
          </a:p>
        </p:txBody>
      </p:sp>
      <p:sp>
        <p:nvSpPr>
          <p:cNvPr id="25" name="Slide Number"/>
          <p:cNvSpPr txBox="1">
            <a:spLocks noGrp="1"/>
          </p:cNvSpPr>
          <p:nvPr>
            <p:ph type="sldNum" sz="quarter" idx="2"/>
          </p:nvPr>
        </p:nvSpPr>
        <p:spPr>
          <a:xfrm>
            <a:off x="12268200" y="9194800"/>
            <a:ext cx="312014" cy="299822"/>
          </a:xfrm>
          <a:prstGeom prst="rect">
            <a:avLst/>
          </a:prstGeom>
        </p:spPr>
        <p:txBody>
          <a:bodyPr/>
          <a:lstStyle>
            <a:lvl1pPr algn="l"/>
          </a:lstStyle>
          <a:p>
            <a:fld id="{86CB4B4D-7CA3-9044-876B-883B54F8677D}" type="slidenum">
              <a:t>‹#›</a:t>
            </a:fld>
            <a:endParaRPr/>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type="tx">
  <p:cSld name="Title &amp; Bullets - Right">
    <p:spTree>
      <p:nvGrpSpPr>
        <p:cNvPr id="1" name=""/>
        <p:cNvGrpSpPr/>
        <p:nvPr/>
      </p:nvGrpSpPr>
      <p:grpSpPr>
        <a:xfrm>
          <a:off x="0" y="0"/>
          <a:ext cx="0" cy="0"/>
          <a:chOff x="0" y="0"/>
          <a:chExt cx="0" cy="0"/>
        </a:xfrm>
      </p:grpSpPr>
      <p:sp>
        <p:nvSpPr>
          <p:cNvPr id="207" name="Title Text"/>
          <p:cNvSpPr txBox="1">
            <a:spLocks noGrp="1"/>
          </p:cNvSpPr>
          <p:nvPr>
            <p:ph type="title"/>
          </p:nvPr>
        </p:nvSpPr>
        <p:spPr>
          <a:prstGeom prst="rect">
            <a:avLst/>
          </a:prstGeom>
        </p:spPr>
        <p:txBody>
          <a:bodyPr/>
          <a:lstStyle/>
          <a:p>
            <a:r>
              <a:t>Title Text</a:t>
            </a:r>
          </a:p>
        </p:txBody>
      </p:sp>
      <p:sp>
        <p:nvSpPr>
          <p:cNvPr id="208" name="Body Level One…"/>
          <p:cNvSpPr txBox="1">
            <a:spLocks noGrp="1"/>
          </p:cNvSpPr>
          <p:nvPr>
            <p:ph type="body" sz="half" idx="1"/>
          </p:nvPr>
        </p:nvSpPr>
        <p:spPr>
          <a:xfrm>
            <a:off x="8369300" y="2324100"/>
            <a:ext cx="4064000" cy="6565900"/>
          </a:xfrm>
          <a:prstGeom prst="rect">
            <a:avLst/>
          </a:prstGeom>
        </p:spPr>
        <p:txBody>
          <a:bodyPr/>
          <a:lstStyle>
            <a:lvl1pPr>
              <a:defRPr>
                <a:solidFill>
                  <a:srgbClr val="747474"/>
                </a:solidFill>
              </a:defRPr>
            </a:lvl1pPr>
            <a:lvl2pPr>
              <a:defRPr>
                <a:solidFill>
                  <a:srgbClr val="747474"/>
                </a:solidFill>
              </a:defRPr>
            </a:lvl2pPr>
            <a:lvl3pPr>
              <a:defRPr>
                <a:solidFill>
                  <a:srgbClr val="747474"/>
                </a:solidFill>
              </a:defRPr>
            </a:lvl3pPr>
            <a:lvl4pPr>
              <a:defRPr>
                <a:solidFill>
                  <a:srgbClr val="747474"/>
                </a:solidFill>
              </a:defRPr>
            </a:lvl4pPr>
            <a:lvl5pPr>
              <a:defRPr>
                <a:solidFill>
                  <a:srgbClr val="747474"/>
                </a:solidFill>
              </a:defRPr>
            </a:lvl5pPr>
          </a:lstStyle>
          <a:p>
            <a:r>
              <a:t>Body Level One</a:t>
            </a:r>
          </a:p>
          <a:p>
            <a:pPr lvl="1"/>
            <a:r>
              <a:t>Body Level Two</a:t>
            </a:r>
          </a:p>
          <a:p>
            <a:pPr lvl="2"/>
            <a:r>
              <a:t>Body Level Three</a:t>
            </a:r>
          </a:p>
          <a:p>
            <a:pPr lvl="3"/>
            <a:r>
              <a:t>Body Level Four</a:t>
            </a:r>
          </a:p>
          <a:p>
            <a:pPr lvl="4"/>
            <a:r>
              <a:t>Body Level Five</a:t>
            </a:r>
          </a:p>
        </p:txBody>
      </p:sp>
      <p:sp>
        <p:nvSpPr>
          <p:cNvPr id="20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tx">
  <p:cSld name="Final &amp; CC">
    <p:spTree>
      <p:nvGrpSpPr>
        <p:cNvPr id="1" name=""/>
        <p:cNvGrpSpPr/>
        <p:nvPr/>
      </p:nvGrpSpPr>
      <p:grpSpPr>
        <a:xfrm>
          <a:off x="0" y="0"/>
          <a:ext cx="0" cy="0"/>
          <a:chOff x="0" y="0"/>
          <a:chExt cx="0" cy="0"/>
        </a:xfrm>
      </p:grpSpPr>
      <p:pic>
        <p:nvPicPr>
          <p:cNvPr id="216" name="WIT_logo.png" descr="WIT_logo.png"/>
          <p:cNvPicPr>
            <a:picLocks noChangeAspect="1"/>
          </p:cNvPicPr>
          <p:nvPr/>
        </p:nvPicPr>
        <p:blipFill>
          <a:blip r:embed="rId2">
            <a:extLst/>
          </a:blip>
          <a:stretch>
            <a:fillRect/>
          </a:stretch>
        </p:blipFill>
        <p:spPr>
          <a:xfrm>
            <a:off x="927100" y="8724900"/>
            <a:ext cx="3175000" cy="660400"/>
          </a:xfrm>
          <a:prstGeom prst="rect">
            <a:avLst/>
          </a:prstGeom>
          <a:ln w="12700">
            <a:miter lim="400000"/>
          </a:ln>
        </p:spPr>
      </p:pic>
      <p:pic>
        <p:nvPicPr>
          <p:cNvPr id="217" name="esu-logo.png" descr="esu-logo.png"/>
          <p:cNvPicPr>
            <a:picLocks noChangeAspect="1"/>
          </p:cNvPicPr>
          <p:nvPr/>
        </p:nvPicPr>
        <p:blipFill>
          <a:blip r:embed="rId3">
            <a:extLst/>
          </a:blip>
          <a:stretch>
            <a:fillRect/>
          </a:stretch>
        </p:blipFill>
        <p:spPr>
          <a:xfrm>
            <a:off x="10198100" y="8826500"/>
            <a:ext cx="1879600" cy="444500"/>
          </a:xfrm>
          <a:prstGeom prst="rect">
            <a:avLst/>
          </a:prstGeom>
          <a:ln w="12700">
            <a:miter lim="400000"/>
          </a:ln>
        </p:spPr>
      </p:pic>
      <p:grpSp>
        <p:nvGrpSpPr>
          <p:cNvPr id="220" name="Group"/>
          <p:cNvGrpSpPr/>
          <p:nvPr/>
        </p:nvGrpSpPr>
        <p:grpSpPr>
          <a:xfrm>
            <a:off x="4419600" y="3209759"/>
            <a:ext cx="4267200" cy="2893252"/>
            <a:chOff x="0" y="0"/>
            <a:chExt cx="4267200" cy="2893250"/>
          </a:xfrm>
        </p:grpSpPr>
        <p:pic>
          <p:nvPicPr>
            <p:cNvPr id="218" name="by-nc.eu.png" descr="by-nc.eu.png"/>
            <p:cNvPicPr>
              <a:picLocks noChangeAspect="1"/>
            </p:cNvPicPr>
            <p:nvPr/>
          </p:nvPicPr>
          <p:blipFill>
            <a:blip r:embed="rId4">
              <a:extLst/>
            </a:blip>
            <a:stretch>
              <a:fillRect/>
            </a:stretch>
          </p:blipFill>
          <p:spPr>
            <a:xfrm>
              <a:off x="50800" y="0"/>
              <a:ext cx="2959100" cy="1035318"/>
            </a:xfrm>
            <a:prstGeom prst="rect">
              <a:avLst/>
            </a:prstGeom>
            <a:ln w="12700" cap="flat">
              <a:noFill/>
              <a:miter lim="400000"/>
            </a:ln>
            <a:effectLst/>
          </p:spPr>
        </p:pic>
        <p:sp>
          <p:nvSpPr>
            <p:cNvPr id="219" name="Except where otherwise noted, this content is licensed under a Creative Commons Attribution-NonCommercial 3.0 License.…"/>
            <p:cNvSpPr txBox="1"/>
            <p:nvPr/>
          </p:nvSpPr>
          <p:spPr>
            <a:xfrm>
              <a:off x="0" y="1202830"/>
              <a:ext cx="4267200" cy="169042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p>
              <a:pPr defTabSz="584200">
                <a:lnSpc>
                  <a:spcPct val="120000"/>
                </a:lnSpc>
                <a:defRPr sz="1600">
                  <a:latin typeface="+mj-lt"/>
                  <a:ea typeface="+mj-ea"/>
                  <a:cs typeface="+mj-cs"/>
                  <a:sym typeface="Helvetica Neue"/>
                </a:defRPr>
              </a:pPr>
              <a:r>
                <a:t>Except where otherwise noted, this content is licensed under a </a:t>
              </a:r>
              <a:r>
                <a:rPr>
                  <a:hlinkClick r:id="rId5"/>
                </a:rPr>
                <a:t>Creative Commons Attribution-NonCommercial 3.0 License</a:t>
              </a:r>
              <a:r>
                <a:t>. </a:t>
              </a:r>
            </a:p>
            <a:p>
              <a:pPr defTabSz="584200">
                <a:lnSpc>
                  <a:spcPct val="120000"/>
                </a:lnSpc>
                <a:defRPr sz="1600">
                  <a:latin typeface="+mj-lt"/>
                  <a:ea typeface="+mj-ea"/>
                  <a:cs typeface="+mj-cs"/>
                  <a:sym typeface="Helvetica Neue"/>
                </a:defRPr>
              </a:pPr>
              <a:endParaRPr/>
            </a:p>
            <a:p>
              <a:pPr defTabSz="584200">
                <a:lnSpc>
                  <a:spcPct val="120000"/>
                </a:lnSpc>
                <a:defRPr sz="1600">
                  <a:latin typeface="+mj-lt"/>
                  <a:ea typeface="+mj-ea"/>
                  <a:cs typeface="+mj-cs"/>
                  <a:sym typeface="Helvetica Neue"/>
                </a:defRPr>
              </a:pPr>
              <a:r>
                <a:t>For more information, please see </a:t>
              </a:r>
              <a:r>
                <a:rPr>
                  <a:hlinkClick r:id="rId5"/>
                </a:rPr>
                <a:t>http://creativecommons.org/licenses/by-nc/3.0/</a:t>
              </a:r>
            </a:p>
          </p:txBody>
        </p:sp>
      </p:grpSp>
      <p:sp>
        <p:nvSpPr>
          <p:cNvPr id="221" name="Slide Number"/>
          <p:cNvSpPr txBox="1">
            <a:spLocks noGrp="1"/>
          </p:cNvSpPr>
          <p:nvPr>
            <p:ph type="sldNum" sz="quarter" idx="2"/>
          </p:nvPr>
        </p:nvSpPr>
        <p:spPr>
          <a:xfrm>
            <a:off x="6324600" y="9258300"/>
            <a:ext cx="342900" cy="368300"/>
          </a:xfrm>
          <a:prstGeom prst="rect">
            <a:avLst/>
          </a:prstGeom>
        </p:spPr>
        <p:txBody>
          <a:bodyPr/>
          <a:lstStyle>
            <a:lvl1pPr algn="ctr">
              <a:defRPr sz="1800">
                <a:latin typeface="Gill Sans"/>
                <a:ea typeface="Gill Sans"/>
                <a:cs typeface="Gill Sans"/>
                <a:sym typeface="Gill Sans"/>
              </a:defRPr>
            </a:lvl1pPr>
          </a:lstStyle>
          <a:p>
            <a:fld id="{86CB4B4D-7CA3-9044-876B-883B54F8677D}" type="slidenum">
              <a:t>‹#›</a:t>
            </a:fld>
            <a:endParaRPr/>
          </a:p>
        </p:txBody>
      </p:sp>
    </p:spTree>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tx">
  <p:cSld name="Lab Title">
    <p:spTree>
      <p:nvGrpSpPr>
        <p:cNvPr id="1" name=""/>
        <p:cNvGrpSpPr/>
        <p:nvPr/>
      </p:nvGrpSpPr>
      <p:grpSpPr>
        <a:xfrm>
          <a:off x="0" y="0"/>
          <a:ext cx="0" cy="0"/>
          <a:chOff x="0" y="0"/>
          <a:chExt cx="0" cy="0"/>
        </a:xfrm>
      </p:grpSpPr>
      <p:sp>
        <p:nvSpPr>
          <p:cNvPr id="228" name="Line"/>
          <p:cNvSpPr/>
          <p:nvPr/>
        </p:nvSpPr>
        <p:spPr>
          <a:xfrm flipV="1">
            <a:off x="908290" y="4366805"/>
            <a:ext cx="11220733" cy="2"/>
          </a:xfrm>
          <a:prstGeom prst="line">
            <a:avLst/>
          </a:prstGeom>
          <a:ln w="12700">
            <a:solidFill>
              <a:srgbClr val="919191"/>
            </a:solidFill>
            <a:miter lim="400000"/>
          </a:ln>
        </p:spPr>
        <p:txBody>
          <a:bodyPr lIns="50800" tIns="50800" rIns="50800" bIns="50800" anchor="ctr"/>
          <a:lstStyle/>
          <a:p>
            <a:endParaRPr/>
          </a:p>
        </p:txBody>
      </p:sp>
      <p:pic>
        <p:nvPicPr>
          <p:cNvPr id="229" name="WIT_logo.png" descr="WIT_logo.png"/>
          <p:cNvPicPr>
            <a:picLocks noChangeAspect="1"/>
          </p:cNvPicPr>
          <p:nvPr/>
        </p:nvPicPr>
        <p:blipFill>
          <a:blip r:embed="rId2">
            <a:extLst/>
          </a:blip>
          <a:stretch>
            <a:fillRect/>
          </a:stretch>
        </p:blipFill>
        <p:spPr>
          <a:xfrm>
            <a:off x="927100" y="8724900"/>
            <a:ext cx="3175000" cy="660400"/>
          </a:xfrm>
          <a:prstGeom prst="rect">
            <a:avLst/>
          </a:prstGeom>
          <a:ln w="12700">
            <a:miter lim="400000"/>
          </a:ln>
        </p:spPr>
      </p:pic>
      <p:pic>
        <p:nvPicPr>
          <p:cNvPr id="230" name="esu-logo.png" descr="esu-logo.png"/>
          <p:cNvPicPr>
            <a:picLocks noChangeAspect="1"/>
          </p:cNvPicPr>
          <p:nvPr/>
        </p:nvPicPr>
        <p:blipFill>
          <a:blip r:embed="rId3">
            <a:extLst/>
          </a:blip>
          <a:stretch>
            <a:fillRect/>
          </a:stretch>
        </p:blipFill>
        <p:spPr>
          <a:xfrm>
            <a:off x="10198100" y="8826500"/>
            <a:ext cx="1879600" cy="444500"/>
          </a:xfrm>
          <a:prstGeom prst="rect">
            <a:avLst/>
          </a:prstGeom>
          <a:ln w="12700">
            <a:miter lim="400000"/>
          </a:ln>
        </p:spPr>
      </p:pic>
      <p:sp>
        <p:nvSpPr>
          <p:cNvPr id="231" name="Produced…"/>
          <p:cNvSpPr txBox="1"/>
          <p:nvPr/>
        </p:nvSpPr>
        <p:spPr>
          <a:xfrm>
            <a:off x="507045" y="4584700"/>
            <a:ext cx="2846528" cy="13716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r" defTabSz="584200">
              <a:lnSpc>
                <a:spcPct val="80000"/>
              </a:lnSpc>
              <a:defRPr sz="4800">
                <a:solidFill>
                  <a:srgbClr val="AAAAAA"/>
                </a:solidFill>
                <a:latin typeface="Helvetica Neue UltraLight"/>
                <a:ea typeface="Helvetica Neue UltraLight"/>
                <a:cs typeface="Helvetica Neue UltraLight"/>
                <a:sym typeface="Helvetica Neue UltraLight"/>
              </a:defRPr>
            </a:pPr>
            <a:r>
              <a:t>Produced </a:t>
            </a:r>
          </a:p>
          <a:p>
            <a:pPr algn="r" defTabSz="584200">
              <a:lnSpc>
                <a:spcPct val="80000"/>
              </a:lnSpc>
              <a:defRPr sz="4800">
                <a:solidFill>
                  <a:srgbClr val="AAAAAA"/>
                </a:solidFill>
                <a:latin typeface="Helvetica Neue UltraLight"/>
                <a:ea typeface="Helvetica Neue UltraLight"/>
                <a:cs typeface="Helvetica Neue UltraLight"/>
                <a:sym typeface="Helvetica Neue UltraLight"/>
              </a:defRPr>
            </a:pPr>
            <a:r>
              <a:t>by</a:t>
            </a:r>
          </a:p>
        </p:txBody>
      </p:sp>
      <p:grpSp>
        <p:nvGrpSpPr>
          <p:cNvPr id="235" name="Group"/>
          <p:cNvGrpSpPr/>
          <p:nvPr/>
        </p:nvGrpSpPr>
        <p:grpSpPr>
          <a:xfrm>
            <a:off x="3707033" y="6616700"/>
            <a:ext cx="4610101" cy="1371601"/>
            <a:chOff x="0" y="0"/>
            <a:chExt cx="4610100" cy="1371600"/>
          </a:xfrm>
        </p:grpSpPr>
        <p:sp>
          <p:nvSpPr>
            <p:cNvPr id="232" name="Department of Computing, Maths &amp; Physics…"/>
            <p:cNvSpPr txBox="1"/>
            <p:nvPr/>
          </p:nvSpPr>
          <p:spPr>
            <a:xfrm>
              <a:off x="0" y="0"/>
              <a:ext cx="4610101" cy="73502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p>
              <a:pPr defTabSz="584200">
                <a:lnSpc>
                  <a:spcPct val="120000"/>
                </a:lnSpc>
                <a:defRPr sz="1800">
                  <a:solidFill>
                    <a:srgbClr val="133455"/>
                  </a:solidFill>
                  <a:latin typeface="+mj-lt"/>
                  <a:ea typeface="+mj-ea"/>
                  <a:cs typeface="+mj-cs"/>
                  <a:sym typeface="Helvetica Neue"/>
                </a:defRPr>
              </a:pPr>
              <a:r>
                <a:t>Department of Computing, Maths &amp; Physics</a:t>
              </a:r>
            </a:p>
            <a:p>
              <a:pPr defTabSz="584200">
                <a:lnSpc>
                  <a:spcPct val="120000"/>
                </a:lnSpc>
                <a:defRPr sz="1800">
                  <a:solidFill>
                    <a:srgbClr val="133455"/>
                  </a:solidFill>
                  <a:latin typeface="+mj-lt"/>
                  <a:ea typeface="+mj-ea"/>
                  <a:cs typeface="+mj-cs"/>
                  <a:sym typeface="Helvetica Neue"/>
                </a:defRPr>
              </a:pPr>
              <a:r>
                <a:t>Waterford Institute of Technology</a:t>
              </a:r>
            </a:p>
          </p:txBody>
        </p:sp>
        <p:sp>
          <p:nvSpPr>
            <p:cNvPr id="233" name="http://www.wit.ie"/>
            <p:cNvSpPr txBox="1"/>
            <p:nvPr/>
          </p:nvSpPr>
          <p:spPr>
            <a:xfrm>
              <a:off x="0" y="754707"/>
              <a:ext cx="1361922" cy="30188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defTabSz="584200">
                <a:defRPr sz="1300">
                  <a:latin typeface="+mj-lt"/>
                  <a:ea typeface="+mj-ea"/>
                  <a:cs typeface="+mj-cs"/>
                  <a:sym typeface="Helvetica Neue"/>
                  <a:hlinkClick r:id="rId4"/>
                </a:defRPr>
              </a:lvl1pPr>
            </a:lstStyle>
            <a:p>
              <a:r>
                <a:rPr>
                  <a:hlinkClick r:id="rId4"/>
                </a:rPr>
                <a:t>http://www.wit.ie</a:t>
              </a:r>
            </a:p>
          </p:txBody>
        </p:sp>
        <p:sp>
          <p:nvSpPr>
            <p:cNvPr id="234" name="http://elearning.wit.ie"/>
            <p:cNvSpPr txBox="1"/>
            <p:nvPr/>
          </p:nvSpPr>
          <p:spPr>
            <a:xfrm>
              <a:off x="0" y="1069716"/>
              <a:ext cx="1671326" cy="30188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defTabSz="584200">
                <a:defRPr sz="1300">
                  <a:latin typeface="+mj-lt"/>
                  <a:ea typeface="+mj-ea"/>
                  <a:cs typeface="+mj-cs"/>
                  <a:sym typeface="Helvetica Neue"/>
                  <a:hlinkClick r:id="rId4"/>
                </a:defRPr>
              </a:lvl1pPr>
            </a:lstStyle>
            <a:p>
              <a:r>
                <a:rPr>
                  <a:hlinkClick r:id="rId4"/>
                </a:rPr>
                <a:t>http://elearning.wit.ie</a:t>
              </a:r>
            </a:p>
          </p:txBody>
        </p:sp>
      </p:grpSp>
      <p:sp>
        <p:nvSpPr>
          <p:cNvPr id="236" name="Subtitle"/>
          <p:cNvSpPr txBox="1">
            <a:spLocks noGrp="1"/>
          </p:cNvSpPr>
          <p:nvPr>
            <p:ph type="body" sz="quarter" idx="13"/>
          </p:nvPr>
        </p:nvSpPr>
        <p:spPr>
          <a:xfrm>
            <a:off x="895350" y="3466083"/>
            <a:ext cx="11226800" cy="548134"/>
          </a:xfrm>
          <a:prstGeom prst="rect">
            <a:avLst/>
          </a:prstGeom>
        </p:spPr>
        <p:txBody>
          <a:bodyPr anchor="ctr">
            <a:spAutoFit/>
          </a:bodyPr>
          <a:lstStyle>
            <a:lvl1pPr marL="0" indent="0">
              <a:spcBef>
                <a:spcPts val="0"/>
              </a:spcBef>
              <a:buSzTx/>
              <a:buNone/>
              <a:defRPr sz="3000">
                <a:solidFill>
                  <a:srgbClr val="606060"/>
                </a:solidFill>
              </a:defRPr>
            </a:lvl1pPr>
          </a:lstStyle>
          <a:p>
            <a:r>
              <a:t>Subtitle</a:t>
            </a:r>
          </a:p>
        </p:txBody>
      </p:sp>
      <p:sp>
        <p:nvSpPr>
          <p:cNvPr id="237" name="Title Text"/>
          <p:cNvSpPr txBox="1">
            <a:spLocks noGrp="1"/>
          </p:cNvSpPr>
          <p:nvPr>
            <p:ph type="title"/>
          </p:nvPr>
        </p:nvSpPr>
        <p:spPr>
          <a:xfrm>
            <a:off x="889000" y="2368550"/>
            <a:ext cx="11226800" cy="1028700"/>
          </a:xfrm>
          <a:prstGeom prst="rect">
            <a:avLst/>
          </a:prstGeom>
        </p:spPr>
        <p:txBody>
          <a:bodyPr anchor="ctr"/>
          <a:lstStyle>
            <a:lvl1pPr>
              <a:defRPr sz="4800">
                <a:latin typeface="+mj-lt"/>
                <a:ea typeface="+mj-ea"/>
                <a:cs typeface="+mj-cs"/>
                <a:sym typeface="Helvetica Neue"/>
              </a:defRPr>
            </a:lvl1pPr>
          </a:lstStyle>
          <a:p>
            <a:r>
              <a:t>Title Text</a:t>
            </a:r>
          </a:p>
        </p:txBody>
      </p:sp>
      <p:sp>
        <p:nvSpPr>
          <p:cNvPr id="238" name="Body Level One…"/>
          <p:cNvSpPr txBox="1">
            <a:spLocks noGrp="1"/>
          </p:cNvSpPr>
          <p:nvPr>
            <p:ph type="body" sz="quarter" idx="1"/>
          </p:nvPr>
        </p:nvSpPr>
        <p:spPr>
          <a:xfrm>
            <a:off x="3727450" y="4737100"/>
            <a:ext cx="5778500" cy="1981200"/>
          </a:xfrm>
          <a:prstGeom prst="rect">
            <a:avLst/>
          </a:prstGeom>
        </p:spPr>
        <p:txBody>
          <a:bodyPr/>
          <a:lstStyle>
            <a:lvl1pPr marL="0" indent="0">
              <a:lnSpc>
                <a:spcPct val="120000"/>
              </a:lnSpc>
              <a:spcBef>
                <a:spcPts val="0"/>
              </a:spcBef>
              <a:buSzTx/>
              <a:buNone/>
              <a:defRPr sz="2000"/>
            </a:lvl1pPr>
            <a:lvl2pPr marL="0" indent="0">
              <a:lnSpc>
                <a:spcPct val="120000"/>
              </a:lnSpc>
              <a:spcBef>
                <a:spcPts val="0"/>
              </a:spcBef>
              <a:buSzTx/>
              <a:buNone/>
              <a:defRPr sz="2000"/>
            </a:lvl2pPr>
            <a:lvl3pPr marL="0" indent="0">
              <a:lnSpc>
                <a:spcPct val="120000"/>
              </a:lnSpc>
              <a:spcBef>
                <a:spcPts val="0"/>
              </a:spcBef>
              <a:buSzTx/>
              <a:buNone/>
              <a:defRPr sz="2000"/>
            </a:lvl3pPr>
            <a:lvl4pPr marL="0" indent="0">
              <a:lnSpc>
                <a:spcPct val="120000"/>
              </a:lnSpc>
              <a:spcBef>
                <a:spcPts val="0"/>
              </a:spcBef>
              <a:buSzTx/>
              <a:buNone/>
              <a:defRPr sz="2000"/>
            </a:lvl4pPr>
            <a:lvl5pPr marL="0" indent="0">
              <a:lnSpc>
                <a:spcPct val="120000"/>
              </a:lnSpc>
              <a:spcBef>
                <a:spcPts val="0"/>
              </a:spcBef>
              <a:buSzTx/>
              <a:buNone/>
              <a:defRPr sz="2000"/>
            </a:lvl5pPr>
          </a:lstStyle>
          <a:p>
            <a:r>
              <a:t>Body Level One</a:t>
            </a:r>
          </a:p>
          <a:p>
            <a:pPr lvl="1"/>
            <a:r>
              <a:t>Body Level Two</a:t>
            </a:r>
          </a:p>
          <a:p>
            <a:pPr lvl="2"/>
            <a:r>
              <a:t>Body Level Three</a:t>
            </a:r>
          </a:p>
          <a:p>
            <a:pPr lvl="3"/>
            <a:r>
              <a:t>Body Level Four</a:t>
            </a:r>
          </a:p>
          <a:p>
            <a:pPr lvl="4"/>
            <a:r>
              <a:t>Body Level Five</a:t>
            </a:r>
          </a:p>
        </p:txBody>
      </p:sp>
      <p:sp>
        <p:nvSpPr>
          <p:cNvPr id="239" name="Slide Number"/>
          <p:cNvSpPr txBox="1">
            <a:spLocks noGrp="1"/>
          </p:cNvSpPr>
          <p:nvPr>
            <p:ph type="sldNum" sz="quarter" idx="2"/>
          </p:nvPr>
        </p:nvSpPr>
        <p:spPr>
          <a:xfrm>
            <a:off x="6324600" y="9258300"/>
            <a:ext cx="342900" cy="368300"/>
          </a:xfrm>
          <a:prstGeom prst="rect">
            <a:avLst/>
          </a:prstGeom>
        </p:spPr>
        <p:txBody>
          <a:bodyPr/>
          <a:lstStyle>
            <a:lvl1pPr algn="ctr">
              <a:defRPr sz="1800">
                <a:latin typeface="Gill Sans"/>
                <a:ea typeface="Gill Sans"/>
                <a:cs typeface="Gill Sans"/>
                <a:sym typeface="Gill Sans"/>
              </a:defRPr>
            </a:lvl1p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32" name="Title Text"/>
          <p:cNvSpPr txBox="1">
            <a:spLocks noGrp="1"/>
          </p:cNvSpPr>
          <p:nvPr>
            <p:ph type="title"/>
          </p:nvPr>
        </p:nvSpPr>
        <p:spPr>
          <a:prstGeom prst="rect">
            <a:avLst/>
          </a:prstGeom>
        </p:spPr>
        <p:txBody>
          <a:bodyPr/>
          <a:lstStyle/>
          <a:p>
            <a:r>
              <a:t>Title Text</a:t>
            </a:r>
          </a:p>
        </p:txBody>
      </p:sp>
      <p:sp>
        <p:nvSpPr>
          <p:cNvPr id="33"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3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Master #19">
    <p:spTree>
      <p:nvGrpSpPr>
        <p:cNvPr id="1" name=""/>
        <p:cNvGrpSpPr/>
        <p:nvPr/>
      </p:nvGrpSpPr>
      <p:grpSpPr>
        <a:xfrm>
          <a:off x="0" y="0"/>
          <a:ext cx="0" cy="0"/>
          <a:chOff x="0" y="0"/>
          <a:chExt cx="0" cy="0"/>
        </a:xfrm>
      </p:grpSpPr>
      <p:sp>
        <p:nvSpPr>
          <p:cNvPr id="41" name="Text"/>
          <p:cNvSpPr txBox="1">
            <a:spLocks noGrp="1"/>
          </p:cNvSpPr>
          <p:nvPr>
            <p:ph type="body" sz="quarter" idx="13"/>
          </p:nvPr>
        </p:nvSpPr>
        <p:spPr>
          <a:xfrm>
            <a:off x="5981700" y="8496300"/>
            <a:ext cx="6515100" cy="381000"/>
          </a:xfrm>
          <a:prstGeom prst="rect">
            <a:avLst/>
          </a:prstGeom>
          <a:solidFill>
            <a:srgbClr val="FFFFFF"/>
          </a:solidFill>
          <a:ln>
            <a:solidFill>
              <a:srgbClr val="000000"/>
            </a:solidFill>
          </a:ln>
        </p:spPr>
        <p:txBody>
          <a:bodyPr anchor="b">
            <a:spAutoFit/>
          </a:bodyPr>
          <a:lstStyle>
            <a:lvl1pPr marL="0" indent="0">
              <a:spcBef>
                <a:spcPts val="0"/>
              </a:spcBef>
              <a:buSzTx/>
              <a:buNone/>
              <a:defRPr sz="1600">
                <a:latin typeface="Monaco"/>
                <a:ea typeface="Monaco"/>
                <a:cs typeface="Monaco"/>
                <a:sym typeface="Monaco"/>
              </a:defRPr>
            </a:lvl1pPr>
          </a:lstStyle>
          <a:p>
            <a:pPr>
              <a:defRPr sz="4200">
                <a:latin typeface="+mn-lt"/>
                <a:ea typeface="+mn-ea"/>
                <a:cs typeface="+mn-cs"/>
                <a:sym typeface="Helvetica Neue Light"/>
              </a:defRPr>
            </a:pPr>
            <a:r>
              <a:rPr sz="1600">
                <a:latin typeface="Monaco"/>
                <a:ea typeface="Monaco"/>
                <a:cs typeface="Monaco"/>
                <a:sym typeface="Monaco"/>
              </a:rPr>
              <a:t>Text</a:t>
            </a:r>
          </a:p>
        </p:txBody>
      </p:sp>
      <p:sp>
        <p:nvSpPr>
          <p:cNvPr id="42" name="Title Text"/>
          <p:cNvSpPr txBox="1">
            <a:spLocks noGrp="1"/>
          </p:cNvSpPr>
          <p:nvPr>
            <p:ph type="title"/>
          </p:nvPr>
        </p:nvSpPr>
        <p:spPr>
          <a:prstGeom prst="rect">
            <a:avLst/>
          </a:prstGeom>
          <a:solidFill>
            <a:srgbClr val="FFFFFF"/>
          </a:solidFill>
        </p:spPr>
        <p:txBody>
          <a:bodyPr/>
          <a:lstStyle/>
          <a:p>
            <a:r>
              <a:t>Title Text</a:t>
            </a:r>
          </a:p>
        </p:txBody>
      </p:sp>
      <p:sp>
        <p:nvSpPr>
          <p:cNvPr id="43" name="Body Level One…"/>
          <p:cNvSpPr txBox="1">
            <a:spLocks noGrp="1"/>
          </p:cNvSpPr>
          <p:nvPr>
            <p:ph type="body" sz="half" idx="1"/>
          </p:nvPr>
        </p:nvSpPr>
        <p:spPr>
          <a:xfrm>
            <a:off x="571500" y="2324100"/>
            <a:ext cx="5219700" cy="6565900"/>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4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Bullets">
    <p:spTree>
      <p:nvGrpSpPr>
        <p:cNvPr id="1" name=""/>
        <p:cNvGrpSpPr/>
        <p:nvPr/>
      </p:nvGrpSpPr>
      <p:grpSpPr>
        <a:xfrm>
          <a:off x="0" y="0"/>
          <a:ext cx="0" cy="0"/>
          <a:chOff x="0" y="0"/>
          <a:chExt cx="0" cy="0"/>
        </a:xfrm>
      </p:grpSpPr>
      <p:sp>
        <p:nvSpPr>
          <p:cNvPr id="51" name="Body Level One…"/>
          <p:cNvSpPr txBox="1">
            <a:spLocks noGrp="1"/>
          </p:cNvSpPr>
          <p:nvPr>
            <p:ph type="body" idx="1"/>
          </p:nvPr>
        </p:nvSpPr>
        <p:spPr>
          <a:xfrm>
            <a:off x="571500" y="863600"/>
            <a:ext cx="11861800" cy="8026400"/>
          </a:xfrm>
          <a:prstGeom prst="rect">
            <a:avLst/>
          </a:prstGeom>
        </p:spPr>
        <p:txBody>
          <a:bodyPr/>
          <a:lstStyle>
            <a:lvl1pPr>
              <a:spcBef>
                <a:spcPts val="7200"/>
              </a:spcBef>
              <a:defRPr>
                <a:solidFill>
                  <a:srgbClr val="747474"/>
                </a:solidFill>
              </a:defRPr>
            </a:lvl1pPr>
            <a:lvl2pPr>
              <a:spcBef>
                <a:spcPts val="7200"/>
              </a:spcBef>
              <a:defRPr>
                <a:solidFill>
                  <a:srgbClr val="747474"/>
                </a:solidFill>
              </a:defRPr>
            </a:lvl2pPr>
            <a:lvl3pPr>
              <a:spcBef>
                <a:spcPts val="7200"/>
              </a:spcBef>
              <a:defRPr>
                <a:solidFill>
                  <a:srgbClr val="747474"/>
                </a:solidFill>
              </a:defRPr>
            </a:lvl3pPr>
            <a:lvl4pPr>
              <a:spcBef>
                <a:spcPts val="7200"/>
              </a:spcBef>
              <a:defRPr>
                <a:solidFill>
                  <a:srgbClr val="747474"/>
                </a:solidFill>
              </a:defRPr>
            </a:lvl4pPr>
            <a:lvl5pPr>
              <a:spcBef>
                <a:spcPts val="7200"/>
              </a:spcBef>
              <a:defRPr>
                <a:solidFill>
                  <a:srgbClr val="747474"/>
                </a:solidFill>
              </a:defRPr>
            </a:lvl5pPr>
          </a:lstStyle>
          <a:p>
            <a:r>
              <a:t>Body Level One</a:t>
            </a:r>
          </a:p>
          <a:p>
            <a:pPr lvl="1"/>
            <a:r>
              <a:t>Body Level Two</a:t>
            </a:r>
          </a:p>
          <a:p>
            <a:pPr lvl="2"/>
            <a:r>
              <a:t>Body Level Three</a:t>
            </a:r>
          </a:p>
          <a:p>
            <a:pPr lvl="3"/>
            <a:r>
              <a:t>Body Level Four</a:t>
            </a:r>
          </a:p>
          <a:p>
            <a:pPr lvl="4"/>
            <a:r>
              <a:t>Body Level Five</a:t>
            </a:r>
          </a:p>
        </p:txBody>
      </p:sp>
      <p:sp>
        <p:nvSpPr>
          <p:cNvPr id="5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cSld name="Blank">
    <p:spTree>
      <p:nvGrpSpPr>
        <p:cNvPr id="1" name=""/>
        <p:cNvGrpSpPr/>
        <p:nvPr/>
      </p:nvGrpSpPr>
      <p:grpSpPr>
        <a:xfrm>
          <a:off x="0" y="0"/>
          <a:ext cx="0" cy="0"/>
          <a:chOff x="0" y="0"/>
          <a:chExt cx="0" cy="0"/>
        </a:xfrm>
      </p:grpSpPr>
      <p:sp>
        <p:nvSpPr>
          <p:cNvPr id="5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66" name="Title Text"/>
          <p:cNvSpPr txBox="1">
            <a:spLocks noGrp="1"/>
          </p:cNvSpPr>
          <p:nvPr>
            <p:ph type="title"/>
          </p:nvPr>
        </p:nvSpPr>
        <p:spPr>
          <a:prstGeom prst="rect">
            <a:avLst/>
          </a:prstGeom>
        </p:spPr>
        <p:txBody>
          <a:bodyPr/>
          <a:lstStyle/>
          <a:p>
            <a:r>
              <a:t>Title Text</a:t>
            </a:r>
          </a:p>
        </p:txBody>
      </p:sp>
      <p:sp>
        <p:nvSpPr>
          <p:cNvPr id="6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Title - Center">
    <p:spTree>
      <p:nvGrpSpPr>
        <p:cNvPr id="1" name=""/>
        <p:cNvGrpSpPr/>
        <p:nvPr/>
      </p:nvGrpSpPr>
      <p:grpSpPr>
        <a:xfrm>
          <a:off x="0" y="0"/>
          <a:ext cx="0" cy="0"/>
          <a:chOff x="0" y="0"/>
          <a:chExt cx="0" cy="0"/>
        </a:xfrm>
      </p:grpSpPr>
      <p:sp>
        <p:nvSpPr>
          <p:cNvPr id="74" name="Title Text"/>
          <p:cNvSpPr txBox="1">
            <a:spLocks noGrp="1"/>
          </p:cNvSpPr>
          <p:nvPr>
            <p:ph type="title"/>
          </p:nvPr>
        </p:nvSpPr>
        <p:spPr>
          <a:xfrm>
            <a:off x="571500" y="3708400"/>
            <a:ext cx="11861800" cy="2336800"/>
          </a:xfrm>
          <a:prstGeom prst="rect">
            <a:avLst/>
          </a:prstGeom>
        </p:spPr>
        <p:txBody>
          <a:bodyPr anchor="ctr"/>
          <a:lstStyle/>
          <a:p>
            <a:r>
              <a:t>Title Text</a:t>
            </a:r>
          </a:p>
        </p:txBody>
      </p:sp>
      <p:sp>
        <p:nvSpPr>
          <p:cNvPr id="75" name="Slide Number"/>
          <p:cNvSpPr txBox="1">
            <a:spLocks noGrp="1"/>
          </p:cNvSpPr>
          <p:nvPr>
            <p:ph type="sldNum" sz="quarter" idx="2"/>
          </p:nvPr>
        </p:nvSpPr>
        <p:spPr>
          <a:xfrm>
            <a:off x="12268200" y="9194800"/>
            <a:ext cx="312014" cy="299822"/>
          </a:xfrm>
          <a:prstGeom prst="rect">
            <a:avLst/>
          </a:prstGeom>
        </p:spPr>
        <p:txBody>
          <a:bodyPr/>
          <a:lstStyle>
            <a:lvl1pPr algn="l"/>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Photo - Horizontal">
    <p:spTree>
      <p:nvGrpSpPr>
        <p:cNvPr id="1" name=""/>
        <p:cNvGrpSpPr/>
        <p:nvPr/>
      </p:nvGrpSpPr>
      <p:grpSpPr>
        <a:xfrm>
          <a:off x="0" y="0"/>
          <a:ext cx="0" cy="0"/>
          <a:chOff x="0" y="0"/>
          <a:chExt cx="0" cy="0"/>
        </a:xfrm>
      </p:grpSpPr>
      <p:sp>
        <p:nvSpPr>
          <p:cNvPr id="82" name="Line"/>
          <p:cNvSpPr/>
          <p:nvPr/>
        </p:nvSpPr>
        <p:spPr>
          <a:xfrm>
            <a:off x="7543800" y="7975599"/>
            <a:ext cx="1" cy="1422529"/>
          </a:xfrm>
          <a:prstGeom prst="line">
            <a:avLst/>
          </a:prstGeom>
          <a:ln w="12700">
            <a:solidFill>
              <a:srgbClr val="9A9A9A"/>
            </a:solidFill>
            <a:miter lim="400000"/>
          </a:ln>
        </p:spPr>
        <p:txBody>
          <a:bodyPr lIns="50800" tIns="50800" rIns="50800" bIns="50800" anchor="ctr"/>
          <a:lstStyle/>
          <a:p>
            <a:endParaRPr/>
          </a:p>
        </p:txBody>
      </p:sp>
      <p:sp>
        <p:nvSpPr>
          <p:cNvPr id="83" name="Image"/>
          <p:cNvSpPr>
            <a:spLocks noGrp="1"/>
          </p:cNvSpPr>
          <p:nvPr>
            <p:ph type="pic" idx="13"/>
          </p:nvPr>
        </p:nvSpPr>
        <p:spPr>
          <a:xfrm>
            <a:off x="0" y="0"/>
            <a:ext cx="13004800" cy="7581900"/>
          </a:xfrm>
          <a:prstGeom prst="rect">
            <a:avLst/>
          </a:prstGeom>
        </p:spPr>
        <p:txBody>
          <a:bodyPr lIns="91439" tIns="45719" rIns="91439" bIns="45719"/>
          <a:lstStyle/>
          <a:p>
            <a:endParaRPr/>
          </a:p>
        </p:txBody>
      </p:sp>
      <p:sp>
        <p:nvSpPr>
          <p:cNvPr id="84" name="Title Text"/>
          <p:cNvSpPr txBox="1">
            <a:spLocks noGrp="1"/>
          </p:cNvSpPr>
          <p:nvPr>
            <p:ph type="title"/>
          </p:nvPr>
        </p:nvSpPr>
        <p:spPr>
          <a:xfrm>
            <a:off x="1409700" y="7785100"/>
            <a:ext cx="5791200" cy="1701800"/>
          </a:xfrm>
          <a:prstGeom prst="rect">
            <a:avLst/>
          </a:prstGeom>
        </p:spPr>
        <p:txBody>
          <a:bodyPr anchor="ctr"/>
          <a:lstStyle>
            <a:lvl1pPr algn="r"/>
          </a:lstStyle>
          <a:p>
            <a:r>
              <a:t>Title Text</a:t>
            </a:r>
          </a:p>
        </p:txBody>
      </p:sp>
      <p:sp>
        <p:nvSpPr>
          <p:cNvPr id="85" name="Body Level One…"/>
          <p:cNvSpPr txBox="1">
            <a:spLocks noGrp="1"/>
          </p:cNvSpPr>
          <p:nvPr>
            <p:ph type="body" sz="quarter" idx="1"/>
          </p:nvPr>
        </p:nvSpPr>
        <p:spPr>
          <a:xfrm>
            <a:off x="7848600" y="8470900"/>
            <a:ext cx="4953000" cy="508000"/>
          </a:xfrm>
          <a:prstGeom prst="rect">
            <a:avLst/>
          </a:prstGeom>
        </p:spPr>
        <p:txBody>
          <a:bodyPr/>
          <a:lstStyle>
            <a:lvl1pPr marL="0" indent="0">
              <a:spcBef>
                <a:spcPts val="0"/>
              </a:spcBef>
              <a:buSzTx/>
              <a:buNone/>
              <a:defRPr>
                <a:solidFill>
                  <a:srgbClr val="A9A9A9"/>
                </a:solidFill>
              </a:defRPr>
            </a:lvl1pPr>
            <a:lvl2pPr marL="0" indent="0">
              <a:spcBef>
                <a:spcPts val="0"/>
              </a:spcBef>
              <a:buSzTx/>
              <a:buNone/>
              <a:defRPr>
                <a:solidFill>
                  <a:srgbClr val="A9A9A9"/>
                </a:solidFill>
              </a:defRPr>
            </a:lvl2pPr>
            <a:lvl3pPr marL="0" indent="0">
              <a:spcBef>
                <a:spcPts val="0"/>
              </a:spcBef>
              <a:buSzTx/>
              <a:buNone/>
              <a:defRPr>
                <a:solidFill>
                  <a:srgbClr val="A9A9A9"/>
                </a:solidFill>
              </a:defRPr>
            </a:lvl3pPr>
            <a:lvl4pPr marL="0" indent="0">
              <a:spcBef>
                <a:spcPts val="0"/>
              </a:spcBef>
              <a:buSzTx/>
              <a:buNone/>
              <a:defRPr>
                <a:solidFill>
                  <a:srgbClr val="A9A9A9"/>
                </a:solidFill>
              </a:defRPr>
            </a:lvl4pPr>
            <a:lvl5pPr marL="0" indent="0">
              <a:spcBef>
                <a:spcPts val="0"/>
              </a:spcBef>
              <a:buSzTx/>
              <a:buNone/>
              <a:defRPr>
                <a:solidFill>
                  <a:srgbClr val="A9A9A9"/>
                </a:solidFill>
              </a:defRPr>
            </a:lvl5pPr>
          </a:lstStyle>
          <a:p>
            <a:r>
              <a:t>Body Level One</a:t>
            </a:r>
          </a:p>
          <a:p>
            <a:pPr lvl="1"/>
            <a:r>
              <a:t>Body Level Two</a:t>
            </a:r>
          </a:p>
          <a:p>
            <a:pPr lvl="2"/>
            <a:r>
              <a:t>Body Level Three</a:t>
            </a:r>
          </a:p>
          <a:p>
            <a:pPr lvl="3"/>
            <a:r>
              <a:t>Body Level Four</a:t>
            </a:r>
          </a:p>
          <a:p>
            <a:pPr lvl="4"/>
            <a:r>
              <a:t>Body Level Five</a:t>
            </a:r>
          </a:p>
        </p:txBody>
      </p:sp>
      <p:sp>
        <p:nvSpPr>
          <p:cNvPr id="8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theme" Target="../theme/theme1.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Line"/>
          <p:cNvSpPr/>
          <p:nvPr/>
        </p:nvSpPr>
        <p:spPr>
          <a:xfrm>
            <a:off x="647700" y="1968500"/>
            <a:ext cx="11709400" cy="127"/>
          </a:xfrm>
          <a:prstGeom prst="line">
            <a:avLst/>
          </a:prstGeom>
          <a:ln w="12700">
            <a:solidFill>
              <a:srgbClr val="9A9A9A"/>
            </a:solidFill>
            <a:miter lim="400000"/>
          </a:ln>
        </p:spPr>
        <p:txBody>
          <a:bodyPr lIns="50800" tIns="50800" rIns="50800" bIns="50800" anchor="ctr"/>
          <a:lstStyle/>
          <a:p>
            <a:endParaRPr/>
          </a:p>
        </p:txBody>
      </p:sp>
      <p:sp>
        <p:nvSpPr>
          <p:cNvPr id="3" name="Title Text"/>
          <p:cNvSpPr txBox="1">
            <a:spLocks noGrp="1"/>
          </p:cNvSpPr>
          <p:nvPr>
            <p:ph type="title"/>
          </p:nvPr>
        </p:nvSpPr>
        <p:spPr>
          <a:xfrm>
            <a:off x="571500" y="330200"/>
            <a:ext cx="11861800" cy="1397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lstStyle/>
          <a:p>
            <a:r>
              <a:t>Title Text</a:t>
            </a:r>
          </a:p>
        </p:txBody>
      </p:sp>
      <p:sp>
        <p:nvSpPr>
          <p:cNvPr id="4" name="Body Level One…"/>
          <p:cNvSpPr txBox="1">
            <a:spLocks noGrp="1"/>
          </p:cNvSpPr>
          <p:nvPr>
            <p:ph type="body" idx="1"/>
          </p:nvPr>
        </p:nvSpPr>
        <p:spPr>
          <a:xfrm>
            <a:off x="571500" y="2324100"/>
            <a:ext cx="11861800" cy="65659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lstStyle/>
          <a:p>
            <a:r>
              <a:t>Body Level One</a:t>
            </a:r>
          </a:p>
          <a:p>
            <a:pPr lvl="1"/>
            <a:r>
              <a:t>Body Level Two</a:t>
            </a:r>
          </a:p>
          <a:p>
            <a:pPr lvl="2"/>
            <a:r>
              <a:t>Body Level Three</a:t>
            </a:r>
          </a:p>
          <a:p>
            <a:pPr lvl="3"/>
            <a:r>
              <a:t>Body Level Four</a:t>
            </a:r>
          </a:p>
          <a:p>
            <a:pPr lvl="4"/>
            <a:r>
              <a:t>Body Level Five</a:t>
            </a:r>
          </a:p>
        </p:txBody>
      </p:sp>
      <p:sp>
        <p:nvSpPr>
          <p:cNvPr id="5" name="Slide Number"/>
          <p:cNvSpPr txBox="1">
            <a:spLocks noGrp="1"/>
          </p:cNvSpPr>
          <p:nvPr>
            <p:ph type="sldNum" sz="quarter" idx="2"/>
          </p:nvPr>
        </p:nvSpPr>
        <p:spPr>
          <a:xfrm>
            <a:off x="12268199" y="9194800"/>
            <a:ext cx="312015" cy="299822"/>
          </a:xfrm>
          <a:prstGeom prst="rect">
            <a:avLst/>
          </a:prstGeom>
          <a:ln w="12700">
            <a:miter lim="400000"/>
          </a:ln>
        </p:spPr>
        <p:txBody>
          <a:bodyPr wrap="none" lIns="50800" tIns="50800" rIns="50800" bIns="50800">
            <a:spAutoFit/>
          </a:bodyPr>
          <a:lstStyle>
            <a:lvl1pPr algn="r" defTabSz="584200">
              <a:defRPr sz="1400">
                <a:latin typeface="+mj-lt"/>
                <a:ea typeface="+mj-ea"/>
                <a:cs typeface="+mj-cs"/>
                <a:sym typeface="Helvetica Neue"/>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Lst>
  <p:transition spd="med"/>
  <p:txStyles>
    <p:titleStyle>
      <a:lvl1pPr marL="0" marR="0" indent="0" algn="l" defTabSz="584200"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Helvetica Neue Light"/>
        </a:defRPr>
      </a:lvl1pPr>
      <a:lvl2pPr marL="0" marR="0" indent="228600" algn="l" defTabSz="584200"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Helvetica Neue Light"/>
        </a:defRPr>
      </a:lvl2pPr>
      <a:lvl3pPr marL="0" marR="0" indent="457200" algn="l" defTabSz="584200"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Helvetica Neue Light"/>
        </a:defRPr>
      </a:lvl3pPr>
      <a:lvl4pPr marL="0" marR="0" indent="685800" algn="l" defTabSz="584200"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Helvetica Neue Light"/>
        </a:defRPr>
      </a:lvl4pPr>
      <a:lvl5pPr marL="0" marR="0" indent="914400" algn="l" defTabSz="584200"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Helvetica Neue Light"/>
        </a:defRPr>
      </a:lvl5pPr>
      <a:lvl6pPr marL="0" marR="0" indent="1143000" algn="l" defTabSz="584200"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Helvetica Neue Light"/>
        </a:defRPr>
      </a:lvl6pPr>
      <a:lvl7pPr marL="0" marR="0" indent="1371600" algn="l" defTabSz="584200"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Helvetica Neue Light"/>
        </a:defRPr>
      </a:lvl7pPr>
      <a:lvl8pPr marL="0" marR="0" indent="1600200" algn="l" defTabSz="584200"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Helvetica Neue Light"/>
        </a:defRPr>
      </a:lvl8pPr>
      <a:lvl9pPr marL="0" marR="0" indent="1828800" algn="l" defTabSz="584200"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Helvetica Neue Light"/>
        </a:defRPr>
      </a:lvl9pPr>
    </p:titleStyle>
    <p:bodyStyle>
      <a:lvl1pPr marL="266700" marR="0" indent="-266700" algn="l" defTabSz="584200" latinLnBrk="0">
        <a:lnSpc>
          <a:spcPct val="100000"/>
        </a:lnSpc>
        <a:spcBef>
          <a:spcPts val="4800"/>
        </a:spcBef>
        <a:spcAft>
          <a:spcPts val="0"/>
        </a:spcAft>
        <a:buClrTx/>
        <a:buSzPct val="100000"/>
        <a:buFontTx/>
        <a:buChar char="•"/>
        <a:tabLst/>
        <a:defRPr sz="2600" b="0" i="0" u="none" strike="noStrike" cap="none" spc="0" baseline="0">
          <a:ln>
            <a:noFill/>
          </a:ln>
          <a:solidFill>
            <a:srgbClr val="000000"/>
          </a:solidFill>
          <a:uFillTx/>
          <a:latin typeface="+mj-lt"/>
          <a:ea typeface="+mj-ea"/>
          <a:cs typeface="+mj-cs"/>
          <a:sym typeface="Helvetica Neue"/>
        </a:defRPr>
      </a:lvl1pPr>
      <a:lvl2pPr marL="711200" marR="0" indent="-266700" algn="l" defTabSz="584200" latinLnBrk="0">
        <a:lnSpc>
          <a:spcPct val="100000"/>
        </a:lnSpc>
        <a:spcBef>
          <a:spcPts val="4800"/>
        </a:spcBef>
        <a:spcAft>
          <a:spcPts val="0"/>
        </a:spcAft>
        <a:buClrTx/>
        <a:buSzPct val="100000"/>
        <a:buFontTx/>
        <a:buChar char="•"/>
        <a:tabLst/>
        <a:defRPr sz="2600" b="0" i="0" u="none" strike="noStrike" cap="none" spc="0" baseline="0">
          <a:ln>
            <a:noFill/>
          </a:ln>
          <a:solidFill>
            <a:srgbClr val="000000"/>
          </a:solidFill>
          <a:uFillTx/>
          <a:latin typeface="+mj-lt"/>
          <a:ea typeface="+mj-ea"/>
          <a:cs typeface="+mj-cs"/>
          <a:sym typeface="Helvetica Neue"/>
        </a:defRPr>
      </a:lvl2pPr>
      <a:lvl3pPr marL="1155700" marR="0" indent="-266700" algn="l" defTabSz="584200" latinLnBrk="0">
        <a:lnSpc>
          <a:spcPct val="100000"/>
        </a:lnSpc>
        <a:spcBef>
          <a:spcPts val="4800"/>
        </a:spcBef>
        <a:spcAft>
          <a:spcPts val="0"/>
        </a:spcAft>
        <a:buClrTx/>
        <a:buSzPct val="100000"/>
        <a:buFontTx/>
        <a:buChar char="•"/>
        <a:tabLst/>
        <a:defRPr sz="2600" b="0" i="0" u="none" strike="noStrike" cap="none" spc="0" baseline="0">
          <a:ln>
            <a:noFill/>
          </a:ln>
          <a:solidFill>
            <a:srgbClr val="000000"/>
          </a:solidFill>
          <a:uFillTx/>
          <a:latin typeface="+mj-lt"/>
          <a:ea typeface="+mj-ea"/>
          <a:cs typeface="+mj-cs"/>
          <a:sym typeface="Helvetica Neue"/>
        </a:defRPr>
      </a:lvl3pPr>
      <a:lvl4pPr marL="1600200" marR="0" indent="-266700" algn="l" defTabSz="584200" latinLnBrk="0">
        <a:lnSpc>
          <a:spcPct val="100000"/>
        </a:lnSpc>
        <a:spcBef>
          <a:spcPts val="4800"/>
        </a:spcBef>
        <a:spcAft>
          <a:spcPts val="0"/>
        </a:spcAft>
        <a:buClrTx/>
        <a:buSzPct val="100000"/>
        <a:buFontTx/>
        <a:buChar char="•"/>
        <a:tabLst/>
        <a:defRPr sz="2600" b="0" i="0" u="none" strike="noStrike" cap="none" spc="0" baseline="0">
          <a:ln>
            <a:noFill/>
          </a:ln>
          <a:solidFill>
            <a:srgbClr val="000000"/>
          </a:solidFill>
          <a:uFillTx/>
          <a:latin typeface="+mj-lt"/>
          <a:ea typeface="+mj-ea"/>
          <a:cs typeface="+mj-cs"/>
          <a:sym typeface="Helvetica Neue"/>
        </a:defRPr>
      </a:lvl4pPr>
      <a:lvl5pPr marL="2044700" marR="0" indent="-266700" algn="l" defTabSz="584200" latinLnBrk="0">
        <a:lnSpc>
          <a:spcPct val="100000"/>
        </a:lnSpc>
        <a:spcBef>
          <a:spcPts val="4800"/>
        </a:spcBef>
        <a:spcAft>
          <a:spcPts val="0"/>
        </a:spcAft>
        <a:buClrTx/>
        <a:buSzPct val="100000"/>
        <a:buFontTx/>
        <a:buChar char="•"/>
        <a:tabLst/>
        <a:defRPr sz="2600" b="0" i="0" u="none" strike="noStrike" cap="none" spc="0" baseline="0">
          <a:ln>
            <a:noFill/>
          </a:ln>
          <a:solidFill>
            <a:srgbClr val="000000"/>
          </a:solidFill>
          <a:uFillTx/>
          <a:latin typeface="+mj-lt"/>
          <a:ea typeface="+mj-ea"/>
          <a:cs typeface="+mj-cs"/>
          <a:sym typeface="Helvetica Neue"/>
        </a:defRPr>
      </a:lvl5pPr>
      <a:lvl6pPr marL="2489200" marR="0" indent="-266700" algn="l" defTabSz="584200" latinLnBrk="0">
        <a:lnSpc>
          <a:spcPct val="100000"/>
        </a:lnSpc>
        <a:spcBef>
          <a:spcPts val="4800"/>
        </a:spcBef>
        <a:spcAft>
          <a:spcPts val="0"/>
        </a:spcAft>
        <a:buClrTx/>
        <a:buSzPct val="100000"/>
        <a:buFontTx/>
        <a:buChar char="•"/>
        <a:tabLst/>
        <a:defRPr sz="2600" b="0" i="0" u="none" strike="noStrike" cap="none" spc="0" baseline="0">
          <a:ln>
            <a:noFill/>
          </a:ln>
          <a:solidFill>
            <a:srgbClr val="000000"/>
          </a:solidFill>
          <a:uFillTx/>
          <a:latin typeface="+mj-lt"/>
          <a:ea typeface="+mj-ea"/>
          <a:cs typeface="+mj-cs"/>
          <a:sym typeface="Helvetica Neue"/>
        </a:defRPr>
      </a:lvl6pPr>
      <a:lvl7pPr marL="2933700" marR="0" indent="-266700" algn="l" defTabSz="584200" latinLnBrk="0">
        <a:lnSpc>
          <a:spcPct val="100000"/>
        </a:lnSpc>
        <a:spcBef>
          <a:spcPts val="4800"/>
        </a:spcBef>
        <a:spcAft>
          <a:spcPts val="0"/>
        </a:spcAft>
        <a:buClrTx/>
        <a:buSzPct val="100000"/>
        <a:buFontTx/>
        <a:buChar char="•"/>
        <a:tabLst/>
        <a:defRPr sz="2600" b="0" i="0" u="none" strike="noStrike" cap="none" spc="0" baseline="0">
          <a:ln>
            <a:noFill/>
          </a:ln>
          <a:solidFill>
            <a:srgbClr val="000000"/>
          </a:solidFill>
          <a:uFillTx/>
          <a:latin typeface="+mj-lt"/>
          <a:ea typeface="+mj-ea"/>
          <a:cs typeface="+mj-cs"/>
          <a:sym typeface="Helvetica Neue"/>
        </a:defRPr>
      </a:lvl7pPr>
      <a:lvl8pPr marL="3378200" marR="0" indent="-266700" algn="l" defTabSz="584200" latinLnBrk="0">
        <a:lnSpc>
          <a:spcPct val="100000"/>
        </a:lnSpc>
        <a:spcBef>
          <a:spcPts val="4800"/>
        </a:spcBef>
        <a:spcAft>
          <a:spcPts val="0"/>
        </a:spcAft>
        <a:buClrTx/>
        <a:buSzPct val="100000"/>
        <a:buFontTx/>
        <a:buChar char="•"/>
        <a:tabLst/>
        <a:defRPr sz="2600" b="0" i="0" u="none" strike="noStrike" cap="none" spc="0" baseline="0">
          <a:ln>
            <a:noFill/>
          </a:ln>
          <a:solidFill>
            <a:srgbClr val="000000"/>
          </a:solidFill>
          <a:uFillTx/>
          <a:latin typeface="+mj-lt"/>
          <a:ea typeface="+mj-ea"/>
          <a:cs typeface="+mj-cs"/>
          <a:sym typeface="Helvetica Neue"/>
        </a:defRPr>
      </a:lvl8pPr>
      <a:lvl9pPr marL="3822700" marR="0" indent="-266700" algn="l" defTabSz="584200" latinLnBrk="0">
        <a:lnSpc>
          <a:spcPct val="100000"/>
        </a:lnSpc>
        <a:spcBef>
          <a:spcPts val="4800"/>
        </a:spcBef>
        <a:spcAft>
          <a:spcPts val="0"/>
        </a:spcAft>
        <a:buClrTx/>
        <a:buSzPct val="100000"/>
        <a:buFontTx/>
        <a:buChar char="•"/>
        <a:tabLst/>
        <a:defRPr sz="2600" b="0" i="0" u="none" strike="noStrike" cap="none" spc="0" baseline="0">
          <a:ln>
            <a:noFill/>
          </a:ln>
          <a:solidFill>
            <a:srgbClr val="000000"/>
          </a:solidFill>
          <a:uFillTx/>
          <a:latin typeface="+mj-lt"/>
          <a:ea typeface="+mj-ea"/>
          <a:cs typeface="+mj-cs"/>
          <a:sym typeface="Helvetica Neue"/>
        </a:defRPr>
      </a:lvl9pPr>
    </p:bodyStyle>
    <p:otherStyle>
      <a:lvl1pPr marL="0" marR="0" indent="0" algn="r" defTabSz="584200" latinLnBrk="0">
        <a:lnSpc>
          <a:spcPct val="100000"/>
        </a:lnSpc>
        <a:spcBef>
          <a:spcPts val="0"/>
        </a:spcBef>
        <a:spcAft>
          <a:spcPts val="0"/>
        </a:spcAft>
        <a:buClrTx/>
        <a:buSzTx/>
        <a:buFontTx/>
        <a:buNone/>
        <a:tabLst/>
        <a:defRPr sz="1400" b="0" i="0" u="none" strike="noStrike" cap="none" spc="0" baseline="0">
          <a:ln>
            <a:noFill/>
          </a:ln>
          <a:solidFill>
            <a:schemeClr val="tx1"/>
          </a:solidFill>
          <a:uFillTx/>
          <a:latin typeface="+mn-lt"/>
          <a:ea typeface="+mn-ea"/>
          <a:cs typeface="+mn-cs"/>
          <a:sym typeface="Helvetica Neue"/>
        </a:defRPr>
      </a:lvl1pPr>
      <a:lvl2pPr marL="0" marR="0" indent="228600" algn="r" defTabSz="584200" latinLnBrk="0">
        <a:lnSpc>
          <a:spcPct val="100000"/>
        </a:lnSpc>
        <a:spcBef>
          <a:spcPts val="0"/>
        </a:spcBef>
        <a:spcAft>
          <a:spcPts val="0"/>
        </a:spcAft>
        <a:buClrTx/>
        <a:buSzTx/>
        <a:buFontTx/>
        <a:buNone/>
        <a:tabLst/>
        <a:defRPr sz="1400" b="0" i="0" u="none" strike="noStrike" cap="none" spc="0" baseline="0">
          <a:ln>
            <a:noFill/>
          </a:ln>
          <a:solidFill>
            <a:schemeClr val="tx1"/>
          </a:solidFill>
          <a:uFillTx/>
          <a:latin typeface="+mn-lt"/>
          <a:ea typeface="+mn-ea"/>
          <a:cs typeface="+mn-cs"/>
          <a:sym typeface="Helvetica Neue"/>
        </a:defRPr>
      </a:lvl2pPr>
      <a:lvl3pPr marL="0" marR="0" indent="457200" algn="r" defTabSz="584200" latinLnBrk="0">
        <a:lnSpc>
          <a:spcPct val="100000"/>
        </a:lnSpc>
        <a:spcBef>
          <a:spcPts val="0"/>
        </a:spcBef>
        <a:spcAft>
          <a:spcPts val="0"/>
        </a:spcAft>
        <a:buClrTx/>
        <a:buSzTx/>
        <a:buFontTx/>
        <a:buNone/>
        <a:tabLst/>
        <a:defRPr sz="1400" b="0" i="0" u="none" strike="noStrike" cap="none" spc="0" baseline="0">
          <a:ln>
            <a:noFill/>
          </a:ln>
          <a:solidFill>
            <a:schemeClr val="tx1"/>
          </a:solidFill>
          <a:uFillTx/>
          <a:latin typeface="+mn-lt"/>
          <a:ea typeface="+mn-ea"/>
          <a:cs typeface="+mn-cs"/>
          <a:sym typeface="Helvetica Neue"/>
        </a:defRPr>
      </a:lvl3pPr>
      <a:lvl4pPr marL="0" marR="0" indent="685800" algn="r" defTabSz="584200" latinLnBrk="0">
        <a:lnSpc>
          <a:spcPct val="100000"/>
        </a:lnSpc>
        <a:spcBef>
          <a:spcPts val="0"/>
        </a:spcBef>
        <a:spcAft>
          <a:spcPts val="0"/>
        </a:spcAft>
        <a:buClrTx/>
        <a:buSzTx/>
        <a:buFontTx/>
        <a:buNone/>
        <a:tabLst/>
        <a:defRPr sz="1400" b="0" i="0" u="none" strike="noStrike" cap="none" spc="0" baseline="0">
          <a:ln>
            <a:noFill/>
          </a:ln>
          <a:solidFill>
            <a:schemeClr val="tx1"/>
          </a:solidFill>
          <a:uFillTx/>
          <a:latin typeface="+mn-lt"/>
          <a:ea typeface="+mn-ea"/>
          <a:cs typeface="+mn-cs"/>
          <a:sym typeface="Helvetica Neue"/>
        </a:defRPr>
      </a:lvl4pPr>
      <a:lvl5pPr marL="0" marR="0" indent="914400" algn="r" defTabSz="584200" latinLnBrk="0">
        <a:lnSpc>
          <a:spcPct val="100000"/>
        </a:lnSpc>
        <a:spcBef>
          <a:spcPts val="0"/>
        </a:spcBef>
        <a:spcAft>
          <a:spcPts val="0"/>
        </a:spcAft>
        <a:buClrTx/>
        <a:buSzTx/>
        <a:buFontTx/>
        <a:buNone/>
        <a:tabLst/>
        <a:defRPr sz="1400" b="0" i="0" u="none" strike="noStrike" cap="none" spc="0" baseline="0">
          <a:ln>
            <a:noFill/>
          </a:ln>
          <a:solidFill>
            <a:schemeClr val="tx1"/>
          </a:solidFill>
          <a:uFillTx/>
          <a:latin typeface="+mn-lt"/>
          <a:ea typeface="+mn-ea"/>
          <a:cs typeface="+mn-cs"/>
          <a:sym typeface="Helvetica Neue"/>
        </a:defRPr>
      </a:lvl5pPr>
      <a:lvl6pPr marL="0" marR="0" indent="1143000" algn="r" defTabSz="584200" latinLnBrk="0">
        <a:lnSpc>
          <a:spcPct val="100000"/>
        </a:lnSpc>
        <a:spcBef>
          <a:spcPts val="0"/>
        </a:spcBef>
        <a:spcAft>
          <a:spcPts val="0"/>
        </a:spcAft>
        <a:buClrTx/>
        <a:buSzTx/>
        <a:buFontTx/>
        <a:buNone/>
        <a:tabLst/>
        <a:defRPr sz="1400" b="0" i="0" u="none" strike="noStrike" cap="none" spc="0" baseline="0">
          <a:ln>
            <a:noFill/>
          </a:ln>
          <a:solidFill>
            <a:schemeClr val="tx1"/>
          </a:solidFill>
          <a:uFillTx/>
          <a:latin typeface="+mn-lt"/>
          <a:ea typeface="+mn-ea"/>
          <a:cs typeface="+mn-cs"/>
          <a:sym typeface="Helvetica Neue"/>
        </a:defRPr>
      </a:lvl6pPr>
      <a:lvl7pPr marL="0" marR="0" indent="1371600" algn="r" defTabSz="584200" latinLnBrk="0">
        <a:lnSpc>
          <a:spcPct val="100000"/>
        </a:lnSpc>
        <a:spcBef>
          <a:spcPts val="0"/>
        </a:spcBef>
        <a:spcAft>
          <a:spcPts val="0"/>
        </a:spcAft>
        <a:buClrTx/>
        <a:buSzTx/>
        <a:buFontTx/>
        <a:buNone/>
        <a:tabLst/>
        <a:defRPr sz="1400" b="0" i="0" u="none" strike="noStrike" cap="none" spc="0" baseline="0">
          <a:ln>
            <a:noFill/>
          </a:ln>
          <a:solidFill>
            <a:schemeClr val="tx1"/>
          </a:solidFill>
          <a:uFillTx/>
          <a:latin typeface="+mn-lt"/>
          <a:ea typeface="+mn-ea"/>
          <a:cs typeface="+mn-cs"/>
          <a:sym typeface="Helvetica Neue"/>
        </a:defRPr>
      </a:lvl7pPr>
      <a:lvl8pPr marL="0" marR="0" indent="1600200" algn="r" defTabSz="584200" latinLnBrk="0">
        <a:lnSpc>
          <a:spcPct val="100000"/>
        </a:lnSpc>
        <a:spcBef>
          <a:spcPts val="0"/>
        </a:spcBef>
        <a:spcAft>
          <a:spcPts val="0"/>
        </a:spcAft>
        <a:buClrTx/>
        <a:buSzTx/>
        <a:buFontTx/>
        <a:buNone/>
        <a:tabLst/>
        <a:defRPr sz="1400" b="0" i="0" u="none" strike="noStrike" cap="none" spc="0" baseline="0">
          <a:ln>
            <a:noFill/>
          </a:ln>
          <a:solidFill>
            <a:schemeClr val="tx1"/>
          </a:solidFill>
          <a:uFillTx/>
          <a:latin typeface="+mn-lt"/>
          <a:ea typeface="+mn-ea"/>
          <a:cs typeface="+mn-cs"/>
          <a:sym typeface="Helvetica Neue"/>
        </a:defRPr>
      </a:lvl8pPr>
      <a:lvl9pPr marL="0" marR="0" indent="1828800" algn="r" defTabSz="584200" latinLnBrk="0">
        <a:lnSpc>
          <a:spcPct val="100000"/>
        </a:lnSpc>
        <a:spcBef>
          <a:spcPts val="0"/>
        </a:spcBef>
        <a:spcAft>
          <a:spcPts val="0"/>
        </a:spcAft>
        <a:buClrTx/>
        <a:buSzTx/>
        <a:buFontTx/>
        <a:buNone/>
        <a:tabLst/>
        <a:defRPr sz="1400" b="0" i="0" u="none" strike="noStrike" cap="none" spc="0" baseline="0">
          <a:ln>
            <a:noFill/>
          </a:ln>
          <a:solidFill>
            <a:schemeClr val="tx1"/>
          </a:solidFill>
          <a:uFillTx/>
          <a:latin typeface="+mn-lt"/>
          <a:ea typeface="+mn-ea"/>
          <a:cs typeface="+mn-cs"/>
          <a:sym typeface="Helvetica Neue"/>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ti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blogger.com" TargetMode="External"/><Relationship Id="rId3" Type="http://schemas.openxmlformats.org/officeDocument/2006/relationships/image" Target="../media/image5.tif"/></Relationships>
</file>

<file path=ppt/slides/_rels/slide3.xml.rels><?xml version="1.0" encoding="UTF-8" standalone="yes"?>
<Relationships xmlns="http://schemas.openxmlformats.org/package/2006/relationships"><Relationship Id="rId3" Type="http://schemas.openxmlformats.org/officeDocument/2006/relationships/hyperlink" Target="http://en.wikipedia.org/wiki/Representational_state_transfer#cite_note-Fielding-Ch5-1" TargetMode="External"/><Relationship Id="rId4" Type="http://schemas.openxmlformats.org/officeDocument/2006/relationships/hyperlink" Target="http://en.wikipedia.org/wiki/Representational_state_transfer#cite_note-2" TargetMode="External"/><Relationship Id="rId5" Type="http://schemas.openxmlformats.org/officeDocument/2006/relationships/hyperlink" Target="http://en.wikipedia.org/wiki/Web_API" TargetMode="External"/><Relationship Id="rId6" Type="http://schemas.openxmlformats.org/officeDocument/2006/relationships/image" Target="../media/image6.png"/><Relationship Id="rId1" Type="http://schemas.openxmlformats.org/officeDocument/2006/relationships/slideLayout" Target="../slideLayouts/slideLayout3.xml"/><Relationship Id="rId2" Type="http://schemas.openxmlformats.org/officeDocument/2006/relationships/hyperlink" Target="http://en.wikipedia.org/wiki/Hypermedia"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7.ti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8.ti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example.com/processes/sal-increase-234" TargetMode="External"/><Relationship Id="rId3" Type="http://schemas.openxmlformats.org/officeDocument/2006/relationships/image" Target="../media/image9.ti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0.png"/><Relationship Id="rId3"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2.png"/><Relationship Id="rId3" Type="http://schemas.openxmlformats.org/officeDocument/2006/relationships/image" Target="../media/image13.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 name="REST : Representation State Transfer"/>
          <p:cNvSpPr txBox="1">
            <a:spLocks noGrp="1"/>
          </p:cNvSpPr>
          <p:nvPr>
            <p:ph type="title"/>
          </p:nvPr>
        </p:nvSpPr>
        <p:spPr>
          <a:xfrm>
            <a:off x="571500" y="-495300"/>
            <a:ext cx="11861800" cy="3175000"/>
          </a:xfrm>
          <a:prstGeom prst="rect">
            <a:avLst/>
          </a:prstGeom>
        </p:spPr>
        <p:txBody>
          <a:bodyPr/>
          <a:lstStyle/>
          <a:p>
            <a:r>
              <a:t>REST : Representation State Transfer</a:t>
            </a:r>
          </a:p>
        </p:txBody>
      </p:sp>
      <p:pic>
        <p:nvPicPr>
          <p:cNvPr id="249" name="Image" descr="Image"/>
          <p:cNvPicPr>
            <a:picLocks noChangeAspect="1"/>
          </p:cNvPicPr>
          <p:nvPr/>
        </p:nvPicPr>
        <p:blipFill>
          <a:blip r:embed="rId2">
            <a:extLst/>
          </a:blip>
          <a:stretch>
            <a:fillRect/>
          </a:stretch>
        </p:blipFill>
        <p:spPr>
          <a:xfrm>
            <a:off x="3826346" y="3136963"/>
            <a:ext cx="4971108" cy="4971108"/>
          </a:xfrm>
          <a:prstGeom prst="rect">
            <a:avLst/>
          </a:prstGeom>
          <a:ln w="12700">
            <a:miter lim="400000"/>
          </a:ln>
        </p:spPr>
      </p:pic>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 name="5: Communicate Statelessly"/>
          <p:cNvSpPr txBox="1">
            <a:spLocks noGrp="1"/>
          </p:cNvSpPr>
          <p:nvPr>
            <p:ph type="title"/>
          </p:nvPr>
        </p:nvSpPr>
        <p:spPr>
          <a:prstGeom prst="rect">
            <a:avLst/>
          </a:prstGeom>
        </p:spPr>
        <p:txBody>
          <a:bodyPr/>
          <a:lstStyle/>
          <a:p>
            <a:r>
              <a:t>5: Communicate Statelessly </a:t>
            </a:r>
          </a:p>
        </p:txBody>
      </p:sp>
      <p:sp>
        <p:nvSpPr>
          <p:cNvPr id="296" name="Body"/>
          <p:cNvSpPr txBox="1">
            <a:spLocks noGrp="1"/>
          </p:cNvSpPr>
          <p:nvPr>
            <p:ph type="body" idx="1"/>
          </p:nvPr>
        </p:nvSpPr>
        <p:spPr>
          <a:prstGeom prst="rect">
            <a:avLst/>
          </a:prstGeom>
        </p:spPr>
        <p:txBody>
          <a:bodyPr/>
          <a:lstStyle/>
          <a:p>
            <a:endParaRPr/>
          </a:p>
        </p:txBody>
      </p:sp>
      <p:sp>
        <p:nvSpPr>
          <p:cNvPr id="297"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10</a:t>
            </a:fld>
            <a:endParaRPr/>
          </a:p>
        </p:txBody>
      </p:sp>
      <p:pic>
        <p:nvPicPr>
          <p:cNvPr id="298" name="Screen Shot 2015-11-11 at 7.49.04 a.m..png" descr="Screen Shot 2015-11-11 at 7.49.04 a.m..png"/>
          <p:cNvPicPr>
            <a:picLocks noChangeAspect="1"/>
          </p:cNvPicPr>
          <p:nvPr/>
        </p:nvPicPr>
        <p:blipFill>
          <a:blip r:embed="rId2">
            <a:extLst/>
          </a:blip>
          <a:stretch>
            <a:fillRect/>
          </a:stretch>
        </p:blipFill>
        <p:spPr>
          <a:xfrm>
            <a:off x="485427" y="1948367"/>
            <a:ext cx="11029319" cy="7741733"/>
          </a:xfrm>
          <a:prstGeom prst="rect">
            <a:avLst/>
          </a:prstGeom>
          <a:ln w="12700">
            <a:miter lim="400000"/>
          </a:ln>
        </p:spPr>
      </p:pic>
      <p:sp>
        <p:nvSpPr>
          <p:cNvPr id="299" name="Rectangle"/>
          <p:cNvSpPr/>
          <p:nvPr/>
        </p:nvSpPr>
        <p:spPr>
          <a:xfrm>
            <a:off x="4914825" y="9375088"/>
            <a:ext cx="3175150" cy="299823"/>
          </a:xfrm>
          <a:prstGeom prst="rect">
            <a:avLst/>
          </a:prstGeom>
          <a:solidFill>
            <a:srgbClr val="FFFFFF"/>
          </a:solidFill>
          <a:ln w="12700">
            <a:miter lim="400000"/>
          </a:ln>
        </p:spPr>
        <p:txBody>
          <a:bodyPr lIns="50800" tIns="50800" rIns="50800" bIns="50800" anchor="ctr"/>
          <a:lstStyle/>
          <a:p>
            <a:pPr algn="ctr" defTabSz="584200">
              <a:defRPr sz="3600">
                <a:latin typeface="+mn-lt"/>
                <a:ea typeface="+mn-ea"/>
                <a:cs typeface="+mn-cs"/>
                <a:sym typeface="Helvetica Neue Light"/>
              </a:defRPr>
            </a:pPr>
            <a:endParaRPr/>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 name="Title"/>
          <p:cNvSpPr txBox="1">
            <a:spLocks noGrp="1"/>
          </p:cNvSpPr>
          <p:nvPr>
            <p:ph type="title"/>
          </p:nvPr>
        </p:nvSpPr>
        <p:spPr>
          <a:prstGeom prst="rect">
            <a:avLst/>
          </a:prstGeom>
        </p:spPr>
        <p:txBody>
          <a:bodyPr/>
          <a:lstStyle/>
          <a:p>
            <a:endParaRPr/>
          </a:p>
        </p:txBody>
      </p:sp>
      <p:sp>
        <p:nvSpPr>
          <p:cNvPr id="302"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11</a:t>
            </a:fld>
            <a:endParaRPr/>
          </a:p>
        </p:txBody>
      </p:sp>
      <p:pic>
        <p:nvPicPr>
          <p:cNvPr id="303" name="Screen Shot 2015-11-11 at 7.50.06 a.m..png" descr="Screen Shot 2015-11-11 at 7.50.06 a.m..png"/>
          <p:cNvPicPr>
            <a:picLocks noChangeAspect="1"/>
          </p:cNvPicPr>
          <p:nvPr/>
        </p:nvPicPr>
        <p:blipFill>
          <a:blip r:embed="rId3">
            <a:extLst/>
          </a:blip>
          <a:stretch>
            <a:fillRect/>
          </a:stretch>
        </p:blipFill>
        <p:spPr>
          <a:xfrm>
            <a:off x="238864" y="446211"/>
            <a:ext cx="12341350" cy="7661840"/>
          </a:xfrm>
          <a:prstGeom prst="rect">
            <a:avLst/>
          </a:prstGeom>
          <a:ln w="12700">
            <a:miter lim="400000"/>
          </a:ln>
        </p:spPr>
      </p:pic>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Rest Endpoints Verbs</a:t>
            </a:r>
          </a:p>
        </p:txBody>
      </p:sp>
      <p:sp>
        <p:nvSpPr>
          <p:cNvPr id="3" name="Text Placeholder 2"/>
          <p:cNvSpPr>
            <a:spLocks noGrp="1"/>
          </p:cNvSpPr>
          <p:nvPr>
            <p:ph type="body" idx="1"/>
          </p:nvPr>
        </p:nvSpPr>
        <p:spPr>
          <a:xfrm>
            <a:off x="571500" y="2324100"/>
            <a:ext cx="11861800" cy="1300843"/>
          </a:xfrm>
        </p:spPr>
        <p:txBody>
          <a:bodyPr/>
          <a:lstStyle/>
          <a:p>
            <a:r>
              <a:rPr lang="en-US" dirty="0"/>
              <a:t>Comparing database (</a:t>
            </a:r>
            <a:r>
              <a:rPr lang="en-US" dirty="0" err="1"/>
              <a:t>sql</a:t>
            </a:r>
            <a:r>
              <a:rPr lang="en-US" dirty="0"/>
              <a:t>) and HTTP Verbs</a:t>
            </a:r>
          </a:p>
        </p:txBody>
      </p:sp>
      <p:pic>
        <p:nvPicPr>
          <p:cNvPr id="4" name="Picture 3"/>
          <p:cNvPicPr>
            <a:picLocks noChangeAspect="1"/>
          </p:cNvPicPr>
          <p:nvPr/>
        </p:nvPicPr>
        <p:blipFill>
          <a:blip r:embed="rId2"/>
          <a:stretch>
            <a:fillRect/>
          </a:stretch>
        </p:blipFill>
        <p:spPr>
          <a:xfrm>
            <a:off x="114300" y="3971471"/>
            <a:ext cx="13004800" cy="3835400"/>
          </a:xfrm>
          <a:prstGeom prst="rect">
            <a:avLst/>
          </a:prstGeom>
        </p:spPr>
      </p:pic>
    </p:spTree>
    <p:extLst>
      <p:ext uri="{BB962C8B-B14F-4D97-AF65-F5344CB8AC3E}">
        <p14:creationId xmlns:p14="http://schemas.microsoft.com/office/powerpoint/2010/main" val="935269928"/>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Action varies with HTTP Method</a:t>
            </a:r>
          </a:p>
        </p:txBody>
      </p:sp>
      <p:pic>
        <p:nvPicPr>
          <p:cNvPr id="4" name="Picture 3"/>
          <p:cNvPicPr>
            <a:picLocks noChangeAspect="1"/>
          </p:cNvPicPr>
          <p:nvPr/>
        </p:nvPicPr>
        <p:blipFill>
          <a:blip r:embed="rId2"/>
          <a:stretch>
            <a:fillRect/>
          </a:stretch>
        </p:blipFill>
        <p:spPr>
          <a:xfrm>
            <a:off x="393700" y="2912836"/>
            <a:ext cx="12217400" cy="5943600"/>
          </a:xfrm>
          <a:prstGeom prst="rect">
            <a:avLst/>
          </a:prstGeom>
        </p:spPr>
      </p:pic>
    </p:spTree>
    <p:extLst>
      <p:ext uri="{BB962C8B-B14F-4D97-AF65-F5344CB8AC3E}">
        <p14:creationId xmlns:p14="http://schemas.microsoft.com/office/powerpoint/2010/main" val="1648867503"/>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HTTP Response Codes</a:t>
            </a:r>
          </a:p>
        </p:txBody>
      </p:sp>
      <p:pic>
        <p:nvPicPr>
          <p:cNvPr id="4" name="Picture 3"/>
          <p:cNvPicPr>
            <a:picLocks noChangeAspect="1"/>
          </p:cNvPicPr>
          <p:nvPr/>
        </p:nvPicPr>
        <p:blipFill>
          <a:blip r:embed="rId2"/>
          <a:stretch>
            <a:fillRect/>
          </a:stretch>
        </p:blipFill>
        <p:spPr>
          <a:xfrm>
            <a:off x="1028700" y="2457450"/>
            <a:ext cx="11404600" cy="5981700"/>
          </a:xfrm>
          <a:prstGeom prst="rect">
            <a:avLst/>
          </a:prstGeom>
        </p:spPr>
      </p:pic>
    </p:spTree>
    <p:extLst>
      <p:ext uri="{BB962C8B-B14F-4D97-AF65-F5344CB8AC3E}">
        <p14:creationId xmlns:p14="http://schemas.microsoft.com/office/powerpoint/2010/main" val="1972690338"/>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 name="Examples - REST"/>
          <p:cNvSpPr txBox="1">
            <a:spLocks noGrp="1"/>
          </p:cNvSpPr>
          <p:nvPr>
            <p:ph type="title"/>
          </p:nvPr>
        </p:nvSpPr>
        <p:spPr>
          <a:xfrm>
            <a:off x="406400" y="246743"/>
            <a:ext cx="11861800" cy="1397000"/>
          </a:xfrm>
          <a:prstGeom prst="rect">
            <a:avLst/>
          </a:prstGeom>
        </p:spPr>
        <p:txBody>
          <a:bodyPr/>
          <a:lstStyle/>
          <a:p>
            <a:r>
              <a:t>Examples - REST</a:t>
            </a:r>
          </a:p>
        </p:txBody>
      </p:sp>
      <p:sp>
        <p:nvSpPr>
          <p:cNvPr id="252" name="Twitter API…"/>
          <p:cNvSpPr txBox="1">
            <a:spLocks noGrp="1"/>
          </p:cNvSpPr>
          <p:nvPr>
            <p:ph type="body" idx="1"/>
          </p:nvPr>
        </p:nvSpPr>
        <p:spPr>
          <a:xfrm>
            <a:off x="876300" y="2986934"/>
            <a:ext cx="11861800" cy="6565900"/>
          </a:xfrm>
          <a:prstGeom prst="rect">
            <a:avLst/>
          </a:prstGeom>
        </p:spPr>
        <p:txBody>
          <a:bodyPr/>
          <a:lstStyle/>
          <a:p>
            <a:r>
              <a:rPr dirty="0"/>
              <a:t>Twitter API</a:t>
            </a:r>
          </a:p>
          <a:p>
            <a:r>
              <a:rPr dirty="0"/>
              <a:t>Google Maps</a:t>
            </a:r>
          </a:p>
          <a:p>
            <a:r>
              <a:rPr dirty="0"/>
              <a:t>Twillio</a:t>
            </a:r>
          </a:p>
          <a:p>
            <a:r>
              <a:rPr dirty="0"/>
              <a:t>Github</a:t>
            </a:r>
          </a:p>
          <a:p>
            <a:r>
              <a:rPr dirty="0"/>
              <a:t>Foursquare</a:t>
            </a:r>
          </a:p>
          <a:p>
            <a:r>
              <a:rPr dirty="0"/>
              <a:t>blogger.com</a:t>
            </a:r>
            <a:endParaRPr dirty="0">
              <a:hlinkClick r:id="rId2"/>
            </a:endParaRPr>
          </a:p>
        </p:txBody>
      </p:sp>
      <p:sp>
        <p:nvSpPr>
          <p:cNvPr id="253" name="Slide Number"/>
          <p:cNvSpPr txBox="1">
            <a:spLocks noGrp="1"/>
          </p:cNvSpPr>
          <p:nvPr>
            <p:ph type="sldNum" sz="quarter" idx="2"/>
          </p:nvPr>
        </p:nvSpPr>
        <p:spPr>
          <a:xfrm>
            <a:off x="12268200" y="9194800"/>
            <a:ext cx="312014" cy="304800"/>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2</a:t>
            </a:fld>
            <a:endParaRPr/>
          </a:p>
        </p:txBody>
      </p:sp>
      <p:sp>
        <p:nvSpPr>
          <p:cNvPr id="254" name="REST is an “Architectural Style” - enumerating an approach to building distributed systems.…"/>
          <p:cNvSpPr txBox="1"/>
          <p:nvPr/>
        </p:nvSpPr>
        <p:spPr>
          <a:xfrm>
            <a:off x="4203055" y="3811537"/>
            <a:ext cx="8166745" cy="682952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lstStyle/>
          <a:p>
            <a:pPr marL="266700" indent="-266700" defTabSz="584200">
              <a:spcBef>
                <a:spcPts val="4800"/>
              </a:spcBef>
              <a:buSzPct val="100000"/>
              <a:buChar char="•"/>
              <a:defRPr sz="2600">
                <a:latin typeface="+mj-lt"/>
                <a:ea typeface="+mj-ea"/>
                <a:cs typeface="+mj-cs"/>
                <a:sym typeface="Helvetica Neue"/>
              </a:defRPr>
            </a:pPr>
            <a:r>
              <a:t>REST is an “Architectural Style” - enumerating an approach to building distributed systems.</a:t>
            </a:r>
          </a:p>
          <a:p>
            <a:pPr marL="266700" indent="-266700" defTabSz="584200">
              <a:spcBef>
                <a:spcPts val="4800"/>
              </a:spcBef>
              <a:buSzPct val="100000"/>
              <a:buChar char="•"/>
              <a:defRPr sz="2600">
                <a:latin typeface="+mj-lt"/>
                <a:ea typeface="+mj-ea"/>
                <a:cs typeface="+mj-cs"/>
                <a:sym typeface="Helvetica Neue"/>
              </a:defRPr>
            </a:pPr>
            <a:r>
              <a:t>It embodies an approach that aims to maximize the infrastructure of http infrastructure deployed in the public internet, enabling secure, scalable distributed systems that do not require expensive, complex alternative infrastructure.</a:t>
            </a:r>
          </a:p>
        </p:txBody>
      </p:sp>
      <p:pic>
        <p:nvPicPr>
          <p:cNvPr id="255" name="Image" descr="Image"/>
          <p:cNvPicPr>
            <a:picLocks noChangeAspect="1"/>
          </p:cNvPicPr>
          <p:nvPr/>
        </p:nvPicPr>
        <p:blipFill>
          <a:blip r:embed="rId3">
            <a:extLst/>
          </a:blip>
          <a:stretch>
            <a:fillRect/>
          </a:stretch>
        </p:blipFill>
        <p:spPr>
          <a:xfrm>
            <a:off x="5386523" y="760511"/>
            <a:ext cx="7120249" cy="2226423"/>
          </a:xfrm>
          <a:prstGeom prst="rect">
            <a:avLst/>
          </a:prstGeom>
          <a:ln w="12700">
            <a:miter lim="400000"/>
          </a:ln>
        </p:spPr>
      </p:pic>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 name="REST"/>
          <p:cNvSpPr txBox="1">
            <a:spLocks noGrp="1"/>
          </p:cNvSpPr>
          <p:nvPr>
            <p:ph type="title"/>
          </p:nvPr>
        </p:nvSpPr>
        <p:spPr>
          <a:prstGeom prst="rect">
            <a:avLst/>
          </a:prstGeom>
        </p:spPr>
        <p:txBody>
          <a:bodyPr/>
          <a:lstStyle/>
          <a:p>
            <a:r>
              <a:t>REST</a:t>
            </a:r>
          </a:p>
        </p:txBody>
      </p:sp>
      <p:sp>
        <p:nvSpPr>
          <p:cNvPr id="258" name="Slide Number"/>
          <p:cNvSpPr txBox="1">
            <a:spLocks noGrp="1"/>
          </p:cNvSpPr>
          <p:nvPr>
            <p:ph type="sldNum" sz="quarter" idx="2"/>
          </p:nvPr>
        </p:nvSpPr>
        <p:spPr>
          <a:xfrm>
            <a:off x="12268200" y="9194800"/>
            <a:ext cx="312014" cy="304800"/>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3</a:t>
            </a:fld>
            <a:endParaRPr/>
          </a:p>
        </p:txBody>
      </p:sp>
      <p:sp>
        <p:nvSpPr>
          <p:cNvPr id="259" name="Representational State Transfer (REST) is an architectural style that abstracts the architectural elements within a distributed hypermedia system.[1] REST ignores the details of component implementation and protocol syntax in order to focus on the roles of components, the constraints upon their interaction with other components, and their interpretation of significant data elements.[2]REST has emerged as a predominant web API design model"/>
          <p:cNvSpPr txBox="1"/>
          <p:nvPr/>
        </p:nvSpPr>
        <p:spPr>
          <a:xfrm>
            <a:off x="571500" y="4775200"/>
            <a:ext cx="5499100" cy="48895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spAutoFit/>
          </a:bodyPr>
          <a:lstStyle/>
          <a:p>
            <a:pPr>
              <a:lnSpc>
                <a:spcPts val="4700"/>
              </a:lnSpc>
              <a:defRPr sz="2400"/>
            </a:pPr>
            <a:r>
              <a:rPr b="1"/>
              <a:t>Representational State Transfer</a:t>
            </a:r>
            <a:r>
              <a:t> (</a:t>
            </a:r>
            <a:r>
              <a:rPr b="1"/>
              <a:t>REST</a:t>
            </a:r>
            <a:r>
              <a:t>) is an architectural style that abstracts the architectural elements within a distributed </a:t>
            </a:r>
            <a:r>
              <a:rPr u="sng">
                <a:solidFill>
                  <a:srgbClr val="0B0080"/>
                </a:solidFill>
                <a:hlinkClick r:id="rId2"/>
              </a:rPr>
              <a:t>hypermedia</a:t>
            </a:r>
            <a:r>
              <a:t> system.</a:t>
            </a:r>
            <a:r>
              <a:rPr u="sng">
                <a:solidFill>
                  <a:srgbClr val="0B0080"/>
                </a:solidFill>
                <a:hlinkClick r:id="rId3"/>
              </a:rPr>
              <a:t>[1]</a:t>
            </a:r>
            <a:r>
              <a:t> REST ignores the details of component implementation and protocol syntax in order to focus on the roles of components, the constraints upon their interaction with other components, and their interpretation of significant data elements.</a:t>
            </a:r>
            <a:r>
              <a:rPr u="sng">
                <a:solidFill>
                  <a:srgbClr val="0B0080"/>
                </a:solidFill>
                <a:hlinkClick r:id="rId4"/>
              </a:rPr>
              <a:t>[2]</a:t>
            </a:r>
            <a:r>
              <a:t>REST has emerged as a predominant </a:t>
            </a:r>
            <a:r>
              <a:rPr u="sng">
                <a:solidFill>
                  <a:srgbClr val="0B0080"/>
                </a:solidFill>
                <a:hlinkClick r:id="rId5"/>
              </a:rPr>
              <a:t>web API</a:t>
            </a:r>
            <a:r>
              <a:t> design model</a:t>
            </a:r>
          </a:p>
        </p:txBody>
      </p:sp>
      <p:pic>
        <p:nvPicPr>
          <p:cNvPr id="260" name="Screen Shot 2013-10-14 at 09.53.03.png" descr="Screen Shot 2013-10-14 at 09.53.03.png"/>
          <p:cNvPicPr>
            <a:picLocks noChangeAspect="1"/>
          </p:cNvPicPr>
          <p:nvPr/>
        </p:nvPicPr>
        <p:blipFill>
          <a:blip r:embed="rId6">
            <a:extLst/>
          </a:blip>
          <a:stretch>
            <a:fillRect/>
          </a:stretch>
        </p:blipFill>
        <p:spPr>
          <a:xfrm>
            <a:off x="6375400" y="698500"/>
            <a:ext cx="6216740" cy="8153400"/>
          </a:xfrm>
          <a:prstGeom prst="rect">
            <a:avLst/>
          </a:prstGeom>
          <a:ln w="12700">
            <a:miter lim="400000"/>
          </a:ln>
        </p:spPr>
      </p:pic>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 name="REST: The Web Used Correctly"/>
          <p:cNvSpPr txBox="1">
            <a:spLocks noGrp="1"/>
          </p:cNvSpPr>
          <p:nvPr>
            <p:ph type="title"/>
          </p:nvPr>
        </p:nvSpPr>
        <p:spPr>
          <a:prstGeom prst="rect">
            <a:avLst/>
          </a:prstGeom>
        </p:spPr>
        <p:txBody>
          <a:bodyPr/>
          <a:lstStyle/>
          <a:p>
            <a:r>
              <a:t>REST: The Web Used Correctly </a:t>
            </a:r>
          </a:p>
        </p:txBody>
      </p:sp>
      <p:sp>
        <p:nvSpPr>
          <p:cNvPr id="263" name="A system or application architecture…"/>
          <p:cNvSpPr txBox="1">
            <a:spLocks noGrp="1"/>
          </p:cNvSpPr>
          <p:nvPr>
            <p:ph type="body" idx="1"/>
          </p:nvPr>
        </p:nvSpPr>
        <p:spPr>
          <a:xfrm>
            <a:off x="685800" y="2178050"/>
            <a:ext cx="11861800" cy="6565900"/>
          </a:xfrm>
          <a:prstGeom prst="rect">
            <a:avLst/>
          </a:prstGeom>
        </p:spPr>
        <p:txBody>
          <a:bodyPr/>
          <a:lstStyle/>
          <a:p>
            <a:r>
              <a:rPr dirty="0"/>
              <a:t>A system or application architecture </a:t>
            </a:r>
          </a:p>
          <a:p>
            <a:r>
              <a:rPr dirty="0"/>
              <a:t>... that uses HTTP, URI and other Web standards “correctly” </a:t>
            </a:r>
          </a:p>
          <a:p>
            <a:r>
              <a:rPr dirty="0"/>
              <a:t>... is “on” the Web, not tunnelled through it ... also called ““RESTful HTTP” </a:t>
            </a:r>
          </a:p>
        </p:txBody>
      </p:sp>
      <p:sp>
        <p:nvSpPr>
          <p:cNvPr id="264" name="Slide Number"/>
          <p:cNvSpPr txBox="1">
            <a:spLocks noGrp="1"/>
          </p:cNvSpPr>
          <p:nvPr>
            <p:ph type="sldNum" sz="quarter" idx="2"/>
          </p:nvPr>
        </p:nvSpPr>
        <p:spPr>
          <a:xfrm>
            <a:off x="12367056" y="9194800"/>
            <a:ext cx="213158" cy="299822"/>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4</a:t>
            </a:fld>
            <a:endParaRPr/>
          </a:p>
        </p:txBody>
      </p:sp>
      <p:pic>
        <p:nvPicPr>
          <p:cNvPr id="265" name="Image" descr="Image"/>
          <p:cNvPicPr>
            <a:picLocks noChangeAspect="1"/>
          </p:cNvPicPr>
          <p:nvPr/>
        </p:nvPicPr>
        <p:blipFill>
          <a:blip r:embed="rId2">
            <a:extLst/>
          </a:blip>
          <a:stretch>
            <a:fillRect/>
          </a:stretch>
        </p:blipFill>
        <p:spPr>
          <a:xfrm>
            <a:off x="1159328" y="4906986"/>
            <a:ext cx="10814957" cy="4587636"/>
          </a:xfrm>
          <a:prstGeom prst="rect">
            <a:avLst/>
          </a:prstGeom>
          <a:ln w="12700">
            <a:miter lim="400000"/>
          </a:ln>
        </p:spPr>
      </p:pic>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 name="Rest Principles"/>
          <p:cNvSpPr txBox="1">
            <a:spLocks noGrp="1"/>
          </p:cNvSpPr>
          <p:nvPr>
            <p:ph type="title"/>
          </p:nvPr>
        </p:nvSpPr>
        <p:spPr>
          <a:prstGeom prst="rect">
            <a:avLst/>
          </a:prstGeom>
        </p:spPr>
        <p:txBody>
          <a:bodyPr/>
          <a:lstStyle/>
          <a:p>
            <a:r>
              <a:t>Rest Principles</a:t>
            </a:r>
          </a:p>
        </p:txBody>
      </p:sp>
      <p:sp>
        <p:nvSpPr>
          <p:cNvPr id="268" name="1: Give Everything and ID…"/>
          <p:cNvSpPr txBox="1">
            <a:spLocks noGrp="1"/>
          </p:cNvSpPr>
          <p:nvPr>
            <p:ph type="body" idx="1"/>
          </p:nvPr>
        </p:nvSpPr>
        <p:spPr>
          <a:xfrm>
            <a:off x="685800" y="2806700"/>
            <a:ext cx="11861800" cy="6565900"/>
          </a:xfrm>
          <a:prstGeom prst="rect">
            <a:avLst/>
          </a:prstGeom>
        </p:spPr>
        <p:txBody>
          <a:bodyPr/>
          <a:lstStyle/>
          <a:p>
            <a:pPr marL="0" indent="0">
              <a:buNone/>
            </a:pPr>
            <a:r>
              <a:rPr dirty="0"/>
              <a:t>1: Give Everything and ID</a:t>
            </a:r>
          </a:p>
          <a:p>
            <a:pPr marL="0" indent="0">
              <a:buNone/>
            </a:pPr>
            <a:r>
              <a:rPr dirty="0"/>
              <a:t>2: Link Things Together</a:t>
            </a:r>
          </a:p>
          <a:p>
            <a:pPr marL="0" indent="0">
              <a:buNone/>
            </a:pPr>
            <a:r>
              <a:rPr dirty="0"/>
              <a:t>3: Use Standard HTTP Methods </a:t>
            </a:r>
          </a:p>
          <a:p>
            <a:pPr marL="0" indent="0">
              <a:buNone/>
            </a:pPr>
            <a:r>
              <a:rPr dirty="0"/>
              <a:t>4: Allow for Multiple Representations </a:t>
            </a:r>
          </a:p>
          <a:p>
            <a:pPr marL="0" indent="0">
              <a:buNone/>
            </a:pPr>
            <a:r>
              <a:rPr dirty="0"/>
              <a:t>5: Communicate Statelessly </a:t>
            </a:r>
          </a:p>
        </p:txBody>
      </p:sp>
      <p:sp>
        <p:nvSpPr>
          <p:cNvPr id="269" name="Slide Number"/>
          <p:cNvSpPr txBox="1">
            <a:spLocks noGrp="1"/>
          </p:cNvSpPr>
          <p:nvPr>
            <p:ph type="sldNum" sz="quarter" idx="2"/>
          </p:nvPr>
        </p:nvSpPr>
        <p:spPr>
          <a:xfrm>
            <a:off x="12367056" y="9194800"/>
            <a:ext cx="213158" cy="299822"/>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5</a:t>
            </a:fld>
            <a:endParaRPr/>
          </a:p>
        </p:txBody>
      </p:sp>
      <p:pic>
        <p:nvPicPr>
          <p:cNvPr id="270" name="Image" descr="Image"/>
          <p:cNvPicPr>
            <a:picLocks noChangeAspect="1"/>
          </p:cNvPicPr>
          <p:nvPr/>
        </p:nvPicPr>
        <p:blipFill>
          <a:blip r:embed="rId2">
            <a:extLst/>
          </a:blip>
          <a:stretch>
            <a:fillRect/>
          </a:stretch>
        </p:blipFill>
        <p:spPr>
          <a:xfrm>
            <a:off x="6550013" y="1917700"/>
            <a:ext cx="6021552" cy="6565900"/>
          </a:xfrm>
          <a:prstGeom prst="rect">
            <a:avLst/>
          </a:prstGeom>
          <a:ln w="12700">
            <a:miter lim="400000"/>
          </a:ln>
        </p:spPr>
      </p:pic>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 name="1: Give Every Thing and ID"/>
          <p:cNvSpPr txBox="1">
            <a:spLocks noGrp="1"/>
          </p:cNvSpPr>
          <p:nvPr>
            <p:ph type="title"/>
          </p:nvPr>
        </p:nvSpPr>
        <p:spPr>
          <a:prstGeom prst="rect">
            <a:avLst/>
          </a:prstGeom>
        </p:spPr>
        <p:txBody>
          <a:bodyPr/>
          <a:lstStyle/>
          <a:p>
            <a:r>
              <a:t>1: Give Every Thing and ID</a:t>
            </a:r>
          </a:p>
        </p:txBody>
      </p:sp>
      <p:sp>
        <p:nvSpPr>
          <p:cNvPr id="273" name="http://example.com/customers/1234…"/>
          <p:cNvSpPr txBox="1">
            <a:spLocks noGrp="1"/>
          </p:cNvSpPr>
          <p:nvPr>
            <p:ph type="body" idx="1"/>
          </p:nvPr>
        </p:nvSpPr>
        <p:spPr>
          <a:xfrm>
            <a:off x="304800" y="2844800"/>
            <a:ext cx="11035457" cy="6976716"/>
          </a:xfrm>
          <a:prstGeom prst="rect">
            <a:avLst/>
          </a:prstGeom>
        </p:spPr>
        <p:txBody>
          <a:bodyPr/>
          <a:lstStyle/>
          <a:p>
            <a:r>
              <a:t>http://example.com/customers/1234</a:t>
            </a:r>
          </a:p>
          <a:p>
            <a:r>
              <a:t>http://example.com/orders/2007/10/776654</a:t>
            </a:r>
          </a:p>
          <a:p>
            <a:r>
              <a:t>http://example.com/products/4554</a:t>
            </a:r>
          </a:p>
          <a:p>
            <a:r>
              <a:rPr>
                <a:hlinkClick r:id="rId2"/>
              </a:rPr>
              <a:t>http://example.com/processes/sal-increase-234</a:t>
            </a:r>
          </a:p>
        </p:txBody>
      </p:sp>
      <p:sp>
        <p:nvSpPr>
          <p:cNvPr id="274" name="Slide Number"/>
          <p:cNvSpPr txBox="1">
            <a:spLocks noGrp="1"/>
          </p:cNvSpPr>
          <p:nvPr>
            <p:ph type="sldNum" sz="quarter" idx="2"/>
          </p:nvPr>
        </p:nvSpPr>
        <p:spPr>
          <a:xfrm>
            <a:off x="12367056" y="9194800"/>
            <a:ext cx="213158" cy="299822"/>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6</a:t>
            </a:fld>
            <a:endParaRPr/>
          </a:p>
        </p:txBody>
      </p:sp>
      <p:pic>
        <p:nvPicPr>
          <p:cNvPr id="275" name="Image" descr="Image"/>
          <p:cNvPicPr>
            <a:picLocks noChangeAspect="1"/>
          </p:cNvPicPr>
          <p:nvPr/>
        </p:nvPicPr>
        <p:blipFill>
          <a:blip r:embed="rId3">
            <a:extLst/>
          </a:blip>
          <a:stretch>
            <a:fillRect/>
          </a:stretch>
        </p:blipFill>
        <p:spPr>
          <a:xfrm>
            <a:off x="7824159" y="2511176"/>
            <a:ext cx="5041785" cy="5029978"/>
          </a:xfrm>
          <a:prstGeom prst="rect">
            <a:avLst/>
          </a:prstGeom>
          <a:ln w="12700">
            <a:miter lim="400000"/>
          </a:ln>
        </p:spPr>
      </p:pic>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 name="2: Link Things Together"/>
          <p:cNvSpPr txBox="1">
            <a:spLocks noGrp="1"/>
          </p:cNvSpPr>
          <p:nvPr>
            <p:ph type="title"/>
          </p:nvPr>
        </p:nvSpPr>
        <p:spPr>
          <a:prstGeom prst="rect">
            <a:avLst/>
          </a:prstGeom>
        </p:spPr>
        <p:txBody>
          <a:bodyPr/>
          <a:lstStyle/>
          <a:p>
            <a:r>
              <a:t>2: Link Things Together</a:t>
            </a:r>
          </a:p>
        </p:txBody>
      </p:sp>
      <p:sp>
        <p:nvSpPr>
          <p:cNvPr id="278" name="&lt;order self=’http://example.com/orders/1234’&gt;…"/>
          <p:cNvSpPr txBox="1">
            <a:spLocks noGrp="1"/>
          </p:cNvSpPr>
          <p:nvPr>
            <p:ph type="body" sz="half" idx="1"/>
          </p:nvPr>
        </p:nvSpPr>
        <p:spPr>
          <a:xfrm>
            <a:off x="962520" y="2216276"/>
            <a:ext cx="11404535" cy="5605110"/>
          </a:xfrm>
          <a:prstGeom prst="rect">
            <a:avLst/>
          </a:prstGeom>
          <a:ln>
            <a:solidFill>
              <a:srgbClr val="000000"/>
            </a:solidFill>
          </a:ln>
        </p:spPr>
        <p:txBody>
          <a:bodyPr/>
          <a:lstStyle/>
          <a:p>
            <a:pPr marL="0" indent="0" defTabSz="457200">
              <a:lnSpc>
                <a:spcPts val="8000"/>
              </a:lnSpc>
              <a:spcBef>
                <a:spcPts val="0"/>
              </a:spcBef>
              <a:buSzTx/>
              <a:buNone/>
              <a:defRPr>
                <a:solidFill>
                  <a:srgbClr val="4753A2"/>
                </a:solidFill>
                <a:latin typeface="Monaco"/>
                <a:ea typeface="Monaco"/>
                <a:cs typeface="Monaco"/>
                <a:sym typeface="Monaco"/>
              </a:defRPr>
            </a:pPr>
            <a:r>
              <a:rPr>
                <a:solidFill>
                  <a:srgbClr val="000000"/>
                </a:solidFill>
              </a:rPr>
              <a:t>&lt;order self=’</a:t>
            </a:r>
            <a:r>
              <a:t>http://example.com/orders/1234</a:t>
            </a:r>
            <a:r>
              <a:rPr>
                <a:solidFill>
                  <a:srgbClr val="000000"/>
                </a:solidFill>
              </a:rPr>
              <a:t>’&gt;</a:t>
            </a:r>
          </a:p>
          <a:p>
            <a:pPr marL="0" indent="0" defTabSz="457200">
              <a:lnSpc>
                <a:spcPts val="8000"/>
              </a:lnSpc>
              <a:spcBef>
                <a:spcPts val="0"/>
              </a:spcBef>
              <a:buSzTx/>
              <a:buNone/>
              <a:defRPr>
                <a:latin typeface="Monaco"/>
                <a:ea typeface="Monaco"/>
                <a:cs typeface="Monaco"/>
                <a:sym typeface="Monaco"/>
              </a:defRPr>
            </a:pPr>
            <a:r>
              <a:t>  &lt;amount&gt;23&lt;/amount&gt;</a:t>
            </a:r>
          </a:p>
          <a:p>
            <a:pPr marL="0" indent="0" defTabSz="457200">
              <a:lnSpc>
                <a:spcPts val="8000"/>
              </a:lnSpc>
              <a:spcBef>
                <a:spcPts val="0"/>
              </a:spcBef>
              <a:buSzTx/>
              <a:buNone/>
              <a:defRPr>
                <a:solidFill>
                  <a:srgbClr val="4753A2"/>
                </a:solidFill>
                <a:latin typeface="Monaco"/>
                <a:ea typeface="Monaco"/>
                <a:cs typeface="Monaco"/>
                <a:sym typeface="Monaco"/>
              </a:defRPr>
            </a:pPr>
            <a:r>
              <a:rPr>
                <a:solidFill>
                  <a:srgbClr val="000000"/>
                </a:solidFill>
              </a:rPr>
              <a:t>  &lt;product ref=’</a:t>
            </a:r>
            <a:r>
              <a:t>http://example.com/products/4554</a:t>
            </a:r>
            <a:r>
              <a:rPr>
                <a:solidFill>
                  <a:srgbClr val="000000"/>
                </a:solidFill>
              </a:rPr>
              <a:t>’ /&gt;</a:t>
            </a:r>
          </a:p>
          <a:p>
            <a:pPr marL="0" indent="0" defTabSz="457200">
              <a:lnSpc>
                <a:spcPts val="8000"/>
              </a:lnSpc>
              <a:spcBef>
                <a:spcPts val="0"/>
              </a:spcBef>
              <a:buSzTx/>
              <a:buNone/>
              <a:defRPr>
                <a:solidFill>
                  <a:srgbClr val="4753A2"/>
                </a:solidFill>
                <a:latin typeface="Monaco"/>
                <a:ea typeface="Monaco"/>
                <a:cs typeface="Monaco"/>
                <a:sym typeface="Monaco"/>
              </a:defRPr>
            </a:pPr>
            <a:r>
              <a:rPr>
                <a:solidFill>
                  <a:srgbClr val="000000"/>
                </a:solidFill>
              </a:rPr>
              <a:t>  &lt;customer ref=’</a:t>
            </a:r>
            <a:r>
              <a:t>http://example.com/customers/1234</a:t>
            </a:r>
            <a:r>
              <a:rPr>
                <a:solidFill>
                  <a:srgbClr val="000000"/>
                </a:solidFill>
              </a:rPr>
              <a:t>’ /&gt;</a:t>
            </a:r>
          </a:p>
          <a:p>
            <a:pPr marL="0" indent="0" defTabSz="457200">
              <a:lnSpc>
                <a:spcPts val="8000"/>
              </a:lnSpc>
              <a:spcBef>
                <a:spcPts val="1200"/>
              </a:spcBef>
              <a:buSzTx/>
              <a:buNone/>
              <a:defRPr>
                <a:latin typeface="Monaco"/>
                <a:ea typeface="Monaco"/>
                <a:cs typeface="Monaco"/>
                <a:sym typeface="Monaco"/>
              </a:defRPr>
            </a:pPr>
            <a:r>
              <a:t>&lt;/order&gt; </a:t>
            </a:r>
          </a:p>
        </p:txBody>
      </p:sp>
      <p:sp>
        <p:nvSpPr>
          <p:cNvPr id="279" name="Slide Number"/>
          <p:cNvSpPr txBox="1">
            <a:spLocks noGrp="1"/>
          </p:cNvSpPr>
          <p:nvPr>
            <p:ph type="sldNum" sz="quarter" idx="2"/>
          </p:nvPr>
        </p:nvSpPr>
        <p:spPr>
          <a:xfrm>
            <a:off x="12367056" y="9194800"/>
            <a:ext cx="213158" cy="299822"/>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7</a:t>
            </a:fld>
            <a:endParaRP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 name="3: Use Standard HTTP Methods"/>
          <p:cNvSpPr txBox="1">
            <a:spLocks noGrp="1"/>
          </p:cNvSpPr>
          <p:nvPr>
            <p:ph type="title"/>
          </p:nvPr>
        </p:nvSpPr>
        <p:spPr>
          <a:prstGeom prst="rect">
            <a:avLst/>
          </a:prstGeom>
        </p:spPr>
        <p:txBody>
          <a:bodyPr/>
          <a:lstStyle/>
          <a:p>
            <a:r>
              <a:t>3: Use Standard HTTP Methods </a:t>
            </a:r>
          </a:p>
        </p:txBody>
      </p:sp>
      <p:sp>
        <p:nvSpPr>
          <p:cNvPr id="284" name="Slide Number"/>
          <p:cNvSpPr txBox="1">
            <a:spLocks noGrp="1"/>
          </p:cNvSpPr>
          <p:nvPr>
            <p:ph type="sldNum" sz="quarter" idx="2"/>
          </p:nvPr>
        </p:nvSpPr>
        <p:spPr>
          <a:xfrm>
            <a:off x="12367056" y="9194800"/>
            <a:ext cx="213158" cy="299822"/>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8</a:t>
            </a:fld>
            <a:endParaRPr/>
          </a:p>
        </p:txBody>
      </p:sp>
      <p:pic>
        <p:nvPicPr>
          <p:cNvPr id="285" name="Screen Shot 2015-11-11 at 7.40.46 a.m..png" descr="Screen Shot 2015-11-11 at 7.40.46 a.m..png"/>
          <p:cNvPicPr>
            <a:picLocks noChangeAspect="1"/>
          </p:cNvPicPr>
          <p:nvPr/>
        </p:nvPicPr>
        <p:blipFill>
          <a:blip r:embed="rId2">
            <a:extLst/>
          </a:blip>
          <a:stretch>
            <a:fillRect/>
          </a:stretch>
        </p:blipFill>
        <p:spPr>
          <a:xfrm>
            <a:off x="342900" y="3541988"/>
            <a:ext cx="12319000" cy="6019801"/>
          </a:xfrm>
          <a:prstGeom prst="rect">
            <a:avLst/>
          </a:prstGeom>
          <a:ln w="12700">
            <a:miter lim="400000"/>
          </a:ln>
        </p:spPr>
      </p:pic>
      <p:pic>
        <p:nvPicPr>
          <p:cNvPr id="286" name="unknown.png" descr="unknown.png"/>
          <p:cNvPicPr>
            <a:picLocks noChangeAspect="1"/>
          </p:cNvPicPr>
          <p:nvPr/>
        </p:nvPicPr>
        <p:blipFill>
          <a:blip r:embed="rId3">
            <a:extLst/>
          </a:blip>
          <a:stretch>
            <a:fillRect/>
          </a:stretch>
        </p:blipFill>
        <p:spPr>
          <a:xfrm>
            <a:off x="8509386" y="438213"/>
            <a:ext cx="4420852" cy="2619203"/>
          </a:xfrm>
          <a:prstGeom prst="rect">
            <a:avLst/>
          </a:prstGeom>
          <a:ln w="12700">
            <a:miter lim="400000"/>
          </a:ln>
        </p:spPr>
      </p:pic>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 name="4: Allow for Multiple Representations"/>
          <p:cNvSpPr txBox="1">
            <a:spLocks noGrp="1"/>
          </p:cNvSpPr>
          <p:nvPr>
            <p:ph type="title"/>
          </p:nvPr>
        </p:nvSpPr>
        <p:spPr>
          <a:xfrm>
            <a:off x="611835" y="88900"/>
            <a:ext cx="11861800" cy="842162"/>
          </a:xfrm>
          <a:prstGeom prst="rect">
            <a:avLst/>
          </a:prstGeom>
        </p:spPr>
        <p:txBody>
          <a:bodyPr/>
          <a:lstStyle/>
          <a:p>
            <a:r>
              <a:rPr dirty="0"/>
              <a:t>4: Allow for Multiple Representations </a:t>
            </a:r>
          </a:p>
        </p:txBody>
      </p:sp>
      <p:sp>
        <p:nvSpPr>
          <p:cNvPr id="289" name="GET /donors/1234…"/>
          <p:cNvSpPr txBox="1">
            <a:spLocks noGrp="1"/>
          </p:cNvSpPr>
          <p:nvPr>
            <p:ph type="body" sz="half" idx="1"/>
          </p:nvPr>
        </p:nvSpPr>
        <p:spPr>
          <a:xfrm>
            <a:off x="236449" y="1115784"/>
            <a:ext cx="5935520" cy="8588829"/>
          </a:xfrm>
          <a:prstGeom prst="rect">
            <a:avLst/>
          </a:prstGeom>
          <a:ln>
            <a:solidFill>
              <a:srgbClr val="000000"/>
            </a:solidFill>
          </a:ln>
        </p:spPr>
        <p:txBody>
          <a:bodyPr/>
          <a:lstStyle/>
          <a:p>
            <a:pPr marL="0" indent="0" defTabSz="457200">
              <a:lnSpc>
                <a:spcPts val="7400"/>
              </a:lnSpc>
              <a:spcBef>
                <a:spcPts val="0"/>
              </a:spcBef>
              <a:buSzTx/>
              <a:buNone/>
              <a:defRPr sz="2100">
                <a:latin typeface="Monaco"/>
                <a:ea typeface="Monaco"/>
                <a:cs typeface="Monaco"/>
                <a:sym typeface="Monaco"/>
              </a:defRPr>
            </a:pPr>
            <a:r>
              <a:t>GET /donors/1234</a:t>
            </a:r>
          </a:p>
          <a:p>
            <a:pPr marL="0" indent="0" defTabSz="457200">
              <a:lnSpc>
                <a:spcPts val="7400"/>
              </a:lnSpc>
              <a:spcBef>
                <a:spcPts val="0"/>
              </a:spcBef>
              <a:buSzTx/>
              <a:buNone/>
              <a:defRPr sz="2100">
                <a:latin typeface="Monaco"/>
                <a:ea typeface="Monaco"/>
                <a:cs typeface="Monaco"/>
                <a:sym typeface="Monaco"/>
              </a:defRPr>
            </a:pPr>
            <a:r>
              <a:rPr dirty="0"/>
              <a:t>Host: example.com</a:t>
            </a:r>
          </a:p>
          <a:p>
            <a:pPr marL="0" indent="0" defTabSz="457200">
              <a:lnSpc>
                <a:spcPts val="7400"/>
              </a:lnSpc>
              <a:spcBef>
                <a:spcPts val="0"/>
              </a:spcBef>
              <a:buSzTx/>
              <a:buNone/>
              <a:defRPr sz="2100">
                <a:latin typeface="Monaco"/>
                <a:ea typeface="Monaco"/>
                <a:cs typeface="Monaco"/>
                <a:sym typeface="Monaco"/>
              </a:defRPr>
            </a:pPr>
            <a:r>
              <a:rPr dirty="0"/>
              <a:t>Accept: application/json</a:t>
            </a:r>
          </a:p>
          <a:p>
            <a:pPr marL="0" indent="0" defTabSz="457200">
              <a:lnSpc>
                <a:spcPts val="7400"/>
              </a:lnSpc>
              <a:spcBef>
                <a:spcPts val="0"/>
              </a:spcBef>
              <a:buSzTx/>
              <a:buNone/>
              <a:defRPr sz="2100">
                <a:latin typeface="Monaco"/>
                <a:ea typeface="Monaco"/>
                <a:cs typeface="Monaco"/>
                <a:sym typeface="Monaco"/>
              </a:defRPr>
            </a:pPr>
            <a:r>
              <a:rPr dirty="0"/>
              <a:t>{  </a:t>
            </a:r>
          </a:p>
          <a:p>
            <a:pPr marL="0" indent="0" defTabSz="457200">
              <a:lnSpc>
                <a:spcPts val="7400"/>
              </a:lnSpc>
              <a:spcBef>
                <a:spcPts val="0"/>
              </a:spcBef>
              <a:buSzTx/>
              <a:buNone/>
              <a:defRPr sz="2100">
                <a:latin typeface="Monaco"/>
                <a:ea typeface="Monaco"/>
                <a:cs typeface="Monaco"/>
                <a:sym typeface="Monaco"/>
              </a:defRPr>
            </a:pPr>
            <a:r>
              <a:rPr dirty="0"/>
              <a:t>  "firstName" : "fred",</a:t>
            </a:r>
          </a:p>
          <a:p>
            <a:pPr marL="0" indent="0" defTabSz="457200">
              <a:lnSpc>
                <a:spcPts val="7400"/>
              </a:lnSpc>
              <a:spcBef>
                <a:spcPts val="0"/>
              </a:spcBef>
              <a:buSzTx/>
              <a:buNone/>
              <a:defRPr sz="2100">
                <a:latin typeface="Monaco"/>
                <a:ea typeface="Monaco"/>
                <a:cs typeface="Monaco"/>
                <a:sym typeface="Monaco"/>
              </a:defRPr>
            </a:pPr>
            <a:r>
              <a:rPr dirty="0"/>
              <a:t>  "lastName"  : "simpson",</a:t>
            </a:r>
          </a:p>
          <a:p>
            <a:pPr marL="0" indent="0" defTabSz="457200">
              <a:lnSpc>
                <a:spcPts val="7400"/>
              </a:lnSpc>
              <a:spcBef>
                <a:spcPts val="0"/>
              </a:spcBef>
              <a:buSzTx/>
              <a:buNone/>
              <a:defRPr sz="2100">
                <a:latin typeface="Monaco"/>
                <a:ea typeface="Monaco"/>
                <a:cs typeface="Monaco"/>
                <a:sym typeface="Monaco"/>
              </a:defRPr>
            </a:pPr>
            <a:r>
              <a:rPr dirty="0"/>
              <a:t>  "email"     : "fred@simpson.com",</a:t>
            </a:r>
          </a:p>
          <a:p>
            <a:pPr marL="0" indent="0" defTabSz="457200">
              <a:lnSpc>
                <a:spcPts val="7400"/>
              </a:lnSpc>
              <a:spcBef>
                <a:spcPts val="0"/>
              </a:spcBef>
              <a:buSzTx/>
              <a:buNone/>
              <a:defRPr sz="2100">
                <a:latin typeface="Monaco"/>
                <a:ea typeface="Monaco"/>
                <a:cs typeface="Monaco"/>
                <a:sym typeface="Monaco"/>
              </a:defRPr>
            </a:pPr>
            <a:r>
              <a:rPr dirty="0"/>
              <a:t>  "password"  : "secret"</a:t>
            </a:r>
          </a:p>
          <a:p>
            <a:pPr marL="0" indent="0" defTabSz="457200">
              <a:lnSpc>
                <a:spcPts val="7400"/>
              </a:lnSpc>
              <a:spcBef>
                <a:spcPts val="0"/>
              </a:spcBef>
              <a:buSzTx/>
              <a:buNone/>
              <a:defRPr sz="2100">
                <a:latin typeface="Monaco"/>
                <a:ea typeface="Monaco"/>
                <a:cs typeface="Monaco"/>
                <a:sym typeface="Monaco"/>
              </a:defRPr>
            </a:pPr>
            <a:r>
              <a:rPr dirty="0"/>
              <a:t>}</a:t>
            </a:r>
          </a:p>
        </p:txBody>
      </p:sp>
      <p:sp>
        <p:nvSpPr>
          <p:cNvPr id="290" name="Slide Number"/>
          <p:cNvSpPr txBox="1">
            <a:spLocks noGrp="1"/>
          </p:cNvSpPr>
          <p:nvPr>
            <p:ph type="sldNum" sz="quarter" idx="2"/>
          </p:nvPr>
        </p:nvSpPr>
        <p:spPr>
          <a:xfrm>
            <a:off x="12367056" y="9194800"/>
            <a:ext cx="213158" cy="299822"/>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9</a:t>
            </a:fld>
            <a:endParaRPr/>
          </a:p>
        </p:txBody>
      </p:sp>
      <p:sp>
        <p:nvSpPr>
          <p:cNvPr id="291" name="GET /donors/1234…"/>
          <p:cNvSpPr txBox="1"/>
          <p:nvPr/>
        </p:nvSpPr>
        <p:spPr>
          <a:xfrm>
            <a:off x="6354654" y="1061221"/>
            <a:ext cx="6408245" cy="8643392"/>
          </a:xfrm>
          <a:prstGeom prst="rect">
            <a:avLst/>
          </a:prstGeom>
          <a:ln w="12700">
            <a:solidFill>
              <a:srgbClr val="000000"/>
            </a:solidFill>
            <a:miter lim="400000"/>
          </a:ln>
          <a:extLst>
            <a:ext uri="{C572A759-6A51-4108-AA02-DFA0A04FC94B}">
              <ma14:wrappingTextBoxFlag xmlns:ma14="http://schemas.microsoft.com/office/mac/drawingml/2011/main" val="1"/>
            </a:ext>
          </a:extLst>
        </p:spPr>
        <p:txBody>
          <a:bodyPr wrap="square" lIns="50800" tIns="50800" rIns="50800" bIns="50800" anchor="ctr">
            <a:spAutoFit/>
          </a:bodyPr>
          <a:lstStyle/>
          <a:p>
            <a:pPr>
              <a:lnSpc>
                <a:spcPts val="7400"/>
              </a:lnSpc>
              <a:defRPr sz="2100">
                <a:latin typeface="Monaco"/>
                <a:ea typeface="Monaco"/>
                <a:cs typeface="Monaco"/>
                <a:sym typeface="Monaco"/>
              </a:defRPr>
            </a:pPr>
            <a:r>
              <a:rPr dirty="0"/>
              <a:t>GET /donors/1234</a:t>
            </a:r>
          </a:p>
          <a:p>
            <a:pPr>
              <a:lnSpc>
                <a:spcPts val="7400"/>
              </a:lnSpc>
              <a:defRPr sz="2100">
                <a:latin typeface="Monaco"/>
                <a:ea typeface="Monaco"/>
                <a:cs typeface="Monaco"/>
                <a:sym typeface="Monaco"/>
              </a:defRPr>
            </a:pPr>
            <a:r>
              <a:rPr dirty="0"/>
              <a:t>Host: example.com</a:t>
            </a:r>
          </a:p>
          <a:p>
            <a:pPr>
              <a:lnSpc>
                <a:spcPts val="7400"/>
              </a:lnSpc>
              <a:defRPr sz="2100">
                <a:latin typeface="Monaco"/>
                <a:ea typeface="Monaco"/>
                <a:cs typeface="Monaco"/>
                <a:sym typeface="Monaco"/>
              </a:defRPr>
            </a:pPr>
            <a:r>
              <a:rPr dirty="0"/>
              <a:t>Accept: application/xml</a:t>
            </a:r>
          </a:p>
          <a:p>
            <a:pPr>
              <a:lnSpc>
                <a:spcPts val="7400"/>
              </a:lnSpc>
              <a:defRPr sz="2100">
                <a:latin typeface="Monaco"/>
                <a:ea typeface="Monaco"/>
                <a:cs typeface="Monaco"/>
                <a:sym typeface="Monaco"/>
              </a:defRPr>
            </a:pPr>
            <a:r>
              <a:rPr dirty="0"/>
              <a:t>&lt;donor&gt;</a:t>
            </a:r>
          </a:p>
          <a:p>
            <a:pPr>
              <a:lnSpc>
                <a:spcPts val="7400"/>
              </a:lnSpc>
              <a:defRPr sz="2100">
                <a:latin typeface="Monaco"/>
                <a:ea typeface="Monaco"/>
                <a:cs typeface="Monaco"/>
                <a:sym typeface="Monaco"/>
              </a:defRPr>
            </a:pPr>
            <a:r>
              <a:rPr dirty="0"/>
              <a:t>  &lt;firstName&gt; “fred” &lt;/firstName&gt;</a:t>
            </a:r>
          </a:p>
          <a:p>
            <a:pPr>
              <a:lnSpc>
                <a:spcPts val="7400"/>
              </a:lnSpc>
              <a:defRPr sz="2100">
                <a:latin typeface="Monaco"/>
                <a:ea typeface="Monaco"/>
                <a:cs typeface="Monaco"/>
                <a:sym typeface="Monaco"/>
              </a:defRPr>
            </a:pPr>
            <a:r>
              <a:rPr dirty="0"/>
              <a:t>  &lt;lastName&gt; “simpson” &lt;/lastName&gt;</a:t>
            </a:r>
          </a:p>
          <a:p>
            <a:pPr>
              <a:lnSpc>
                <a:spcPts val="7400"/>
              </a:lnSpc>
              <a:defRPr sz="2100">
                <a:latin typeface="Monaco"/>
                <a:ea typeface="Monaco"/>
                <a:cs typeface="Monaco"/>
                <a:sym typeface="Monaco"/>
              </a:defRPr>
            </a:pPr>
            <a:r>
              <a:rPr dirty="0"/>
              <a:t>  &lt;email&gt; “fred@simpson.com” &lt;/email&gt;</a:t>
            </a:r>
          </a:p>
          <a:p>
            <a:pPr>
              <a:lnSpc>
                <a:spcPts val="7400"/>
              </a:lnSpc>
              <a:defRPr sz="2100">
                <a:latin typeface="Monaco"/>
                <a:ea typeface="Monaco"/>
                <a:cs typeface="Monaco"/>
                <a:sym typeface="Monaco"/>
              </a:defRPr>
            </a:pPr>
            <a:r>
              <a:rPr dirty="0"/>
              <a:t>  &lt;password&gt; “secret” &lt;/password&gt;</a:t>
            </a:r>
          </a:p>
          <a:p>
            <a:pPr>
              <a:lnSpc>
                <a:spcPts val="7400"/>
              </a:lnSpc>
              <a:defRPr sz="2100">
                <a:latin typeface="Monaco"/>
                <a:ea typeface="Monaco"/>
                <a:cs typeface="Monaco"/>
                <a:sym typeface="Monaco"/>
              </a:defRPr>
            </a:pPr>
            <a:r>
              <a:rPr dirty="0"/>
              <a:t>&lt;/donor&gt;</a:t>
            </a:r>
          </a:p>
        </p:txBody>
      </p:sp>
      <p:pic>
        <p:nvPicPr>
          <p:cNvPr id="292" name="unknown.png" descr="unknown.png"/>
          <p:cNvPicPr>
            <a:picLocks noChangeAspect="1"/>
          </p:cNvPicPr>
          <p:nvPr/>
        </p:nvPicPr>
        <p:blipFill>
          <a:blip r:embed="rId2">
            <a:extLst/>
          </a:blip>
          <a:stretch>
            <a:fillRect/>
          </a:stretch>
        </p:blipFill>
        <p:spPr>
          <a:xfrm>
            <a:off x="3661799" y="7578483"/>
            <a:ext cx="2114327" cy="2114328"/>
          </a:xfrm>
          <a:prstGeom prst="rect">
            <a:avLst/>
          </a:prstGeom>
          <a:ln w="12700">
            <a:miter lim="400000"/>
          </a:ln>
        </p:spPr>
      </p:pic>
      <p:pic>
        <p:nvPicPr>
          <p:cNvPr id="293" name="unknown.jpg" descr="unknown.jpg"/>
          <p:cNvPicPr>
            <a:picLocks noChangeAspect="1"/>
          </p:cNvPicPr>
          <p:nvPr/>
        </p:nvPicPr>
        <p:blipFill>
          <a:blip r:embed="rId3">
            <a:extLst/>
          </a:blip>
          <a:stretch>
            <a:fillRect/>
          </a:stretch>
        </p:blipFill>
        <p:spPr>
          <a:xfrm>
            <a:off x="9883196" y="7405563"/>
            <a:ext cx="2301175" cy="2114328"/>
          </a:xfrm>
          <a:prstGeom prst="rect">
            <a:avLst/>
          </a:prstGeom>
          <a:ln w="12700">
            <a:miter lim="400000"/>
          </a:ln>
        </p:spPr>
      </p:pic>
    </p:spTree>
  </p:cSld>
  <p:clrMapOvr>
    <a:masterClrMapping/>
  </p:clrMapOvr>
  <p:transition spd="med"/>
</p:sld>
</file>

<file path=ppt/theme/theme1.xml><?xml version="1.0" encoding="utf-8"?>
<a:theme xmlns:a="http://schemas.openxmlformats.org/drawingml/2006/main" name="ModernPortfolio">
  <a:themeElements>
    <a:clrScheme name="ModernPortfolio">
      <a:dk1>
        <a:srgbClr val="000000"/>
      </a:dk1>
      <a:lt1>
        <a:srgbClr val="FFFFFF"/>
      </a:lt1>
      <a:dk2>
        <a:srgbClr val="5C5C5C"/>
      </a:dk2>
      <a:lt2>
        <a:srgbClr val="CBCBCB"/>
      </a:lt2>
      <a:accent1>
        <a:srgbClr val="557E8A"/>
      </a:accent1>
      <a:accent2>
        <a:srgbClr val="88885A"/>
      </a:accent2>
      <a:accent3>
        <a:srgbClr val="B29E85"/>
      </a:accent3>
      <a:accent4>
        <a:srgbClr val="BB7B52"/>
      </a:accent4>
      <a:accent5>
        <a:srgbClr val="CF7F66"/>
      </a:accent5>
      <a:accent6>
        <a:srgbClr val="62647B"/>
      </a:accent6>
      <a:hlink>
        <a:srgbClr val="0000FF"/>
      </a:hlink>
      <a:folHlink>
        <a:srgbClr val="FF00FF"/>
      </a:folHlink>
    </a:clrScheme>
    <a:fontScheme name="ModernPortfolio">
      <a:majorFont>
        <a:latin typeface="Helvetica Neue"/>
        <a:ea typeface="Helvetica Neue"/>
        <a:cs typeface="Helvetica Neue"/>
      </a:majorFont>
      <a:minorFont>
        <a:latin typeface="Helvetica Neue Light"/>
        <a:ea typeface="Helvetica Neue Light"/>
        <a:cs typeface="Helvetica Neue Light"/>
      </a:minorFont>
    </a:fontScheme>
    <a:fmtScheme name="ModernPortfol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atOff val="12166"/>
            <a:lumOff val="-13042"/>
          </a:schemeClr>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Neue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rgbClr val="ABABAB"/>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457200"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0000"/>
            </a:solidFill>
            <a:effectLst/>
            <a:uFillTx/>
            <a:latin typeface="Helvetica"/>
            <a:ea typeface="Helvetica"/>
            <a:cs typeface="Helvetica"/>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ModernPortfolio">
  <a:themeElements>
    <a:clrScheme name="ModernPortfolio">
      <a:dk1>
        <a:srgbClr val="000000"/>
      </a:dk1>
      <a:lt1>
        <a:srgbClr val="FFFFFF"/>
      </a:lt1>
      <a:dk2>
        <a:srgbClr val="5C5C5C"/>
      </a:dk2>
      <a:lt2>
        <a:srgbClr val="CBCBCB"/>
      </a:lt2>
      <a:accent1>
        <a:srgbClr val="557E8A"/>
      </a:accent1>
      <a:accent2>
        <a:srgbClr val="88885A"/>
      </a:accent2>
      <a:accent3>
        <a:srgbClr val="B29E85"/>
      </a:accent3>
      <a:accent4>
        <a:srgbClr val="BB7B52"/>
      </a:accent4>
      <a:accent5>
        <a:srgbClr val="CF7F66"/>
      </a:accent5>
      <a:accent6>
        <a:srgbClr val="62647B"/>
      </a:accent6>
      <a:hlink>
        <a:srgbClr val="0000FF"/>
      </a:hlink>
      <a:folHlink>
        <a:srgbClr val="FF00FF"/>
      </a:folHlink>
    </a:clrScheme>
    <a:fontScheme name="ModernPortfolio">
      <a:majorFont>
        <a:latin typeface="Helvetica Neue"/>
        <a:ea typeface="Helvetica Neue"/>
        <a:cs typeface="Helvetica Neue"/>
      </a:majorFont>
      <a:minorFont>
        <a:latin typeface="Helvetica Neue Light"/>
        <a:ea typeface="Helvetica Neue Light"/>
        <a:cs typeface="Helvetica Neue Light"/>
      </a:minorFont>
    </a:fontScheme>
    <a:fmtScheme name="ModernPortfol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atOff val="12166"/>
            <a:lumOff val="-13042"/>
          </a:schemeClr>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Neue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rgbClr val="ABABAB"/>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457200"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0000"/>
            </a:solidFill>
            <a:effectLst/>
            <a:uFillTx/>
            <a:latin typeface="Helvetica"/>
            <a:ea typeface="Helvetica"/>
            <a:cs typeface="Helvetica"/>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6</TotalTime>
  <Words>414</Words>
  <Application>Microsoft Macintosh PowerPoint</Application>
  <PresentationFormat>Custom</PresentationFormat>
  <Paragraphs>68</Paragraphs>
  <Slides>14</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14</vt:i4>
      </vt:variant>
    </vt:vector>
  </HeadingPairs>
  <TitlesOfParts>
    <vt:vector size="22" baseType="lpstr">
      <vt:lpstr>Gill Sans</vt:lpstr>
      <vt:lpstr>Helvetica</vt:lpstr>
      <vt:lpstr>Helvetica Neue</vt:lpstr>
      <vt:lpstr>Helvetica Neue Light</vt:lpstr>
      <vt:lpstr>Helvetica Neue UltraLight</vt:lpstr>
      <vt:lpstr>Lucida Grande</vt:lpstr>
      <vt:lpstr>Monaco</vt:lpstr>
      <vt:lpstr>ModernPortfolio</vt:lpstr>
      <vt:lpstr>REST : Representation State Transfer</vt:lpstr>
      <vt:lpstr>Examples - REST</vt:lpstr>
      <vt:lpstr>REST</vt:lpstr>
      <vt:lpstr>REST: The Web Used Correctly </vt:lpstr>
      <vt:lpstr>Rest Principles</vt:lpstr>
      <vt:lpstr>1: Give Every Thing and ID</vt:lpstr>
      <vt:lpstr>2: Link Things Together</vt:lpstr>
      <vt:lpstr>3: Use Standard HTTP Methods </vt:lpstr>
      <vt:lpstr>4: Allow for Multiple Representations </vt:lpstr>
      <vt:lpstr>5: Communicate Statelessly </vt:lpstr>
      <vt:lpstr>PowerPoint Presentation</vt:lpstr>
      <vt:lpstr>Rest Endpoints Verbs</vt:lpstr>
      <vt:lpstr>Action varies with HTTP Method</vt:lpstr>
      <vt:lpstr>HTTP Response Codes</vt:lpstr>
    </vt:vector>
  </TitlesOfParts>
  <LinksUpToDate>false</LinksUpToDate>
  <SharedDoc>false</SharedDoc>
  <HyperlinksChanged>false</HyperlinksChanged>
  <AppVersion>15.0032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REST : Representation State Transfer</dc:title>
  <cp:lastModifiedBy>Eamonn Deleastar</cp:lastModifiedBy>
  <cp:revision>4</cp:revision>
  <cp:lastPrinted>2017-11-22T08:39:09Z</cp:lastPrinted>
  <dcterms:modified xsi:type="dcterms:W3CDTF">2017-11-22T08:39:11Z</dcterms:modified>
</cp:coreProperties>
</file>